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theme/theme2.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863" r:id="rId1"/>
    <p:sldMasterId id="2147483901" r:id="rId2"/>
  </p:sldMasterIdLst>
  <p:notesMasterIdLst>
    <p:notesMasterId r:id="rId15"/>
  </p:notesMasterIdLst>
  <p:handoutMasterIdLst>
    <p:handoutMasterId r:id="rId16"/>
  </p:handoutMasterIdLst>
  <p:sldIdLst>
    <p:sldId id="2147473333" r:id="rId3"/>
    <p:sldId id="10880" r:id="rId4"/>
    <p:sldId id="2147472959" r:id="rId5"/>
    <p:sldId id="504" r:id="rId6"/>
    <p:sldId id="2147473332" r:id="rId7"/>
    <p:sldId id="2147472975" r:id="rId8"/>
    <p:sldId id="2147473318" r:id="rId9"/>
    <p:sldId id="2147473366" r:id="rId10"/>
    <p:sldId id="2147473370" r:id="rId11"/>
    <p:sldId id="2147473334" r:id="rId12"/>
    <p:sldId id="2147472960" r:id="rId13"/>
    <p:sldId id="2147473371" r:id="rId14"/>
  </p:sldIdLst>
  <p:sldSz cx="12192000" cy="6858000"/>
  <p:notesSz cx="6858000" cy="9144000"/>
  <p:embeddedFontLst>
    <p:embeddedFont>
      <p:font typeface="Bookman Old Style" panose="02050604050505020204" pitchFamily="18" charset="0"/>
      <p:regular r:id="rId17"/>
      <p:bold r:id="rId18"/>
      <p:italic r:id="rId19"/>
      <p:boldItalic r:id="rId20"/>
    </p:embeddedFont>
    <p:embeddedFont>
      <p:font typeface="KPMG Bold" panose="020B0604020202020204" charset="0"/>
      <p:bold r:id="rId21"/>
      <p:boldItalic r:id="rId22"/>
    </p:embeddedFont>
    <p:embeddedFont>
      <p:font typeface="Univers 45 Light" panose="020B0604020202020204"/>
      <p:regular r:id="rId23"/>
      <p:italic r:id="rId24"/>
    </p:embeddedFont>
  </p:embeddedFontLst>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15BE2C-81F9-9103-B6FB-9365E60C7EB1}" name="Sharma, Muskaan" initials="SM" userId="S::muskaansharma@kpmg.com::1d6de251-d656-4897-93eb-2eff90c0200f" providerId="AD"/>
  <p188:author id="{F1040239-A02F-42F6-84B6-BC21D19CE789}" name="Jain, Ayushi" initials="JA" userId="S::ayushijain24@kpmg.com::65ed1a6d-38a5-4014-abdf-6c21238a7ac9" providerId="AD"/>
  <p188:author id="{7BFE878C-1311-53F5-6340-98F8339D9A86}" name="Kansal, Bhawna" initials="KB" userId="S::bhawnakansal@kpmg.com::fc436bb0-5081-4921-957e-8465cb7d8cfd" providerId="AD"/>
  <p188:author id="{3089F4A0-EFCA-FE33-7AB6-8124D0B21ED1}" name="Roy, Riya" initials="RR" userId="S::riyaroy2@kpmg.com::fe5ce29c-fa40-49b0-846f-6bd3f5039f80" providerId="AD"/>
  <p188:author id="{0B9CCAD6-AF38-60AC-9B84-5607E7DE5255}" name="Gupta, Arpita" initials="GA" userId="S::arpitagupta6@kpmg.com::31587867-2a27-4ff7-adc8-2752a672049f" providerId="AD"/>
  <p188:author id="{FA1BAAFE-B7C6-066B-C451-3A6F600A9CB3}" name="Bhatt, Vidit" initials="BV" userId="S::viditbhatt@kpmg.com::faf32e29-3c35-445c-94a6-b7eee3bf2a6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White, Catherine" initials="WC" lastIdx="18" clrIdx="0">
    <p:extLst>
      <p:ext uri="{19B8F6BF-5375-455C-9EA6-DF929625EA0E}">
        <p15:presenceInfo xmlns:p15="http://schemas.microsoft.com/office/powerpoint/2012/main" userId="S::cjwhite@kpmg.ca::0dea3d63-dcad-4748-a310-11ef28cac8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5E5E5"/>
    <a:srgbClr val="63EBDA"/>
    <a:srgbClr val="ACEAFF"/>
    <a:srgbClr val="B2B2B2"/>
    <a:srgbClr val="989898"/>
    <a:srgbClr val="666666"/>
    <a:srgbClr val="333333"/>
    <a:srgbClr val="00C0AE"/>
    <a:srgbClr val="098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648D22-C26A-415A-AC2F-DE2DFB8E6246}" v="3" dt="2025-01-22T07:53:25.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690" autoAdjust="0"/>
  </p:normalViewPr>
  <p:slideViewPr>
    <p:cSldViewPr snapToGrid="0">
      <p:cViewPr varScale="1">
        <p:scale>
          <a:sx n="63" d="100"/>
          <a:sy n="63" d="100"/>
        </p:scale>
        <p:origin x="780" y="56"/>
      </p:cViewPr>
      <p:guideLst>
        <p:guide orient="horz" pos="2160"/>
        <p:guide pos="3840"/>
      </p:guideLst>
    </p:cSldViewPr>
  </p:slideViewPr>
  <p:notesTextViewPr>
    <p:cViewPr>
      <p:scale>
        <a:sx n="1" d="1"/>
        <a:sy n="1" d="1"/>
      </p:scale>
      <p:origin x="0" y="0"/>
    </p:cViewPr>
  </p:notesTextViewPr>
  <p:sorterViewPr>
    <p:cViewPr>
      <p:scale>
        <a:sx n="130" d="100"/>
        <a:sy n="130" d="100"/>
      </p:scale>
      <p:origin x="0" y="-48"/>
    </p:cViewPr>
  </p:sorter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schemas.openxmlformats.org/officeDocument/2006/relationships/tags" Target="tags/tag1.xml"/><Relationship Id="rId33"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font" Target="fonts/font4.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8.fntdata"/><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3.fntdata"/><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hingra, Mansi" userId="8053f818-de1d-435e-b045-27b3b9bf4f44" providerId="ADAL" clId="{664EAEC3-E3BD-4A67-8762-BE5FFB7C620D}"/>
    <pc:docChg chg="delSld">
      <pc:chgData name="Dhingra, Mansi" userId="8053f818-de1d-435e-b045-27b3b9bf4f44" providerId="ADAL" clId="{664EAEC3-E3BD-4A67-8762-BE5FFB7C620D}" dt="2025-01-17T07:30:14.262" v="1" actId="47"/>
      <pc:docMkLst>
        <pc:docMk/>
      </pc:docMkLst>
      <pc:sldChg chg="del">
        <pc:chgData name="Dhingra, Mansi" userId="8053f818-de1d-435e-b045-27b3b9bf4f44" providerId="ADAL" clId="{664EAEC3-E3BD-4A67-8762-BE5FFB7C620D}" dt="2025-01-17T07:30:11.135" v="0" actId="47"/>
        <pc:sldMkLst>
          <pc:docMk/>
          <pc:sldMk cId="1760475539" sldId="2147472978"/>
        </pc:sldMkLst>
      </pc:sldChg>
      <pc:sldChg chg="del">
        <pc:chgData name="Dhingra, Mansi" userId="8053f818-de1d-435e-b045-27b3b9bf4f44" providerId="ADAL" clId="{664EAEC3-E3BD-4A67-8762-BE5FFB7C620D}" dt="2025-01-17T07:30:14.262" v="1" actId="47"/>
        <pc:sldMkLst>
          <pc:docMk/>
          <pc:sldMk cId="3938829504" sldId="2147473335"/>
        </pc:sldMkLst>
      </pc:sldChg>
    </pc:docChg>
  </pc:docChgLst>
  <pc:docChgLst>
    <pc:chgData name="Dhingra, Mansi" userId="8053f818-de1d-435e-b045-27b3b9bf4f44" providerId="ADAL" clId="{ED8EF2D6-5230-47BA-BFB5-AC65A14CEB59}"/>
    <pc:docChg chg="undo custSel addSld delSld modSld sldOrd">
      <pc:chgData name="Dhingra, Mansi" userId="8053f818-de1d-435e-b045-27b3b9bf4f44" providerId="ADAL" clId="{ED8EF2D6-5230-47BA-BFB5-AC65A14CEB59}" dt="2025-01-03T07:41:17.851" v="3426" actId="20577"/>
      <pc:docMkLst>
        <pc:docMk/>
      </pc:docMkLst>
      <pc:sldChg chg="add">
        <pc:chgData name="Dhingra, Mansi" userId="8053f818-de1d-435e-b045-27b3b9bf4f44" providerId="ADAL" clId="{ED8EF2D6-5230-47BA-BFB5-AC65A14CEB59}" dt="2025-01-03T07:30:00.250" v="2779"/>
        <pc:sldMkLst>
          <pc:docMk/>
          <pc:sldMk cId="4257442032" sldId="2147472977"/>
        </pc:sldMkLst>
      </pc:sldChg>
      <pc:sldChg chg="addSp delSp modSp mod">
        <pc:chgData name="Dhingra, Mansi" userId="8053f818-de1d-435e-b045-27b3b9bf4f44" providerId="ADAL" clId="{ED8EF2D6-5230-47BA-BFB5-AC65A14CEB59}" dt="2025-01-03T07:06:12.054" v="2603" actId="1076"/>
        <pc:sldMkLst>
          <pc:docMk/>
          <pc:sldMk cId="2311939919" sldId="2147472996"/>
        </pc:sldMkLst>
        <pc:graphicFrameChg chg="del">
          <ac:chgData name="Dhingra, Mansi" userId="8053f818-de1d-435e-b045-27b3b9bf4f44" providerId="ADAL" clId="{ED8EF2D6-5230-47BA-BFB5-AC65A14CEB59}" dt="2025-01-03T07:06:05.553" v="2600" actId="478"/>
          <ac:graphicFrameMkLst>
            <pc:docMk/>
            <pc:sldMk cId="2311939919" sldId="2147472996"/>
            <ac:graphicFrameMk id="2" creationId="{92D5F727-2FAE-3166-4DFA-66CD75E56186}"/>
          </ac:graphicFrameMkLst>
        </pc:graphicFrameChg>
        <pc:graphicFrameChg chg="add mod">
          <ac:chgData name="Dhingra, Mansi" userId="8053f818-de1d-435e-b045-27b3b9bf4f44" providerId="ADAL" clId="{ED8EF2D6-5230-47BA-BFB5-AC65A14CEB59}" dt="2025-01-03T07:06:12.054" v="2603" actId="1076"/>
          <ac:graphicFrameMkLst>
            <pc:docMk/>
            <pc:sldMk cId="2311939919" sldId="2147472996"/>
            <ac:graphicFrameMk id="4" creationId="{48964D75-012B-FA1B-AD50-D4995346C3AA}"/>
          </ac:graphicFrameMkLst>
        </pc:graphicFrameChg>
      </pc:sldChg>
      <pc:sldChg chg="del">
        <pc:chgData name="Dhingra, Mansi" userId="8053f818-de1d-435e-b045-27b3b9bf4f44" providerId="ADAL" clId="{ED8EF2D6-5230-47BA-BFB5-AC65A14CEB59}" dt="2025-01-03T07:10:15.917" v="2627" actId="47"/>
        <pc:sldMkLst>
          <pc:docMk/>
          <pc:sldMk cId="2949287009" sldId="2147473006"/>
        </pc:sldMkLst>
      </pc:sldChg>
      <pc:sldChg chg="modSp mod">
        <pc:chgData name="Dhingra, Mansi" userId="8053f818-de1d-435e-b045-27b3b9bf4f44" providerId="ADAL" clId="{ED8EF2D6-5230-47BA-BFB5-AC65A14CEB59}" dt="2025-01-03T05:56:27.052" v="983" actId="20577"/>
        <pc:sldMkLst>
          <pc:docMk/>
          <pc:sldMk cId="3593522691" sldId="2147473012"/>
        </pc:sldMkLst>
        <pc:spChg chg="mod">
          <ac:chgData name="Dhingra, Mansi" userId="8053f818-de1d-435e-b045-27b3b9bf4f44" providerId="ADAL" clId="{ED8EF2D6-5230-47BA-BFB5-AC65A14CEB59}" dt="2025-01-03T05:14:35.640" v="105" actId="20577"/>
          <ac:spMkLst>
            <pc:docMk/>
            <pc:sldMk cId="3593522691" sldId="2147473012"/>
            <ac:spMk id="6" creationId="{A4B9946A-C276-BE8F-0F3B-B308FDE7661F}"/>
          </ac:spMkLst>
        </pc:spChg>
        <pc:graphicFrameChg chg="mod modGraphic">
          <ac:chgData name="Dhingra, Mansi" userId="8053f818-de1d-435e-b045-27b3b9bf4f44" providerId="ADAL" clId="{ED8EF2D6-5230-47BA-BFB5-AC65A14CEB59}" dt="2025-01-03T05:56:27.052" v="983" actId="20577"/>
          <ac:graphicFrameMkLst>
            <pc:docMk/>
            <pc:sldMk cId="3593522691" sldId="2147473012"/>
            <ac:graphicFrameMk id="5" creationId="{AFC9FCF5-EB41-903B-F613-2E50F0324F66}"/>
          </ac:graphicFrameMkLst>
        </pc:graphicFrameChg>
      </pc:sldChg>
      <pc:sldChg chg="modSp mod">
        <pc:chgData name="Dhingra, Mansi" userId="8053f818-de1d-435e-b045-27b3b9bf4f44" providerId="ADAL" clId="{ED8EF2D6-5230-47BA-BFB5-AC65A14CEB59}" dt="2025-01-03T05:10:10.637" v="79" actId="20577"/>
        <pc:sldMkLst>
          <pc:docMk/>
          <pc:sldMk cId="3039996777" sldId="2147473318"/>
        </pc:sldMkLst>
        <pc:spChg chg="mod">
          <ac:chgData name="Dhingra, Mansi" userId="8053f818-de1d-435e-b045-27b3b9bf4f44" providerId="ADAL" clId="{ED8EF2D6-5230-47BA-BFB5-AC65A14CEB59}" dt="2025-01-03T05:10:10.637" v="79" actId="20577"/>
          <ac:spMkLst>
            <pc:docMk/>
            <pc:sldMk cId="3039996777" sldId="2147473318"/>
            <ac:spMk id="28" creationId="{00000000-0000-0000-0000-000000000000}"/>
          </ac:spMkLst>
        </pc:spChg>
      </pc:sldChg>
      <pc:sldChg chg="add">
        <pc:chgData name="Dhingra, Mansi" userId="8053f818-de1d-435e-b045-27b3b9bf4f44" providerId="ADAL" clId="{ED8EF2D6-5230-47BA-BFB5-AC65A14CEB59}" dt="2025-01-03T07:30:00.250" v="2779"/>
        <pc:sldMkLst>
          <pc:docMk/>
          <pc:sldMk cId="1689013850" sldId="2147473319"/>
        </pc:sldMkLst>
      </pc:sldChg>
      <pc:sldChg chg="addSp delSp modSp del mod">
        <pc:chgData name="Dhingra, Mansi" userId="8053f818-de1d-435e-b045-27b3b9bf4f44" providerId="ADAL" clId="{ED8EF2D6-5230-47BA-BFB5-AC65A14CEB59}" dt="2025-01-03T07:30:03.683" v="2780" actId="47"/>
        <pc:sldMkLst>
          <pc:docMk/>
          <pc:sldMk cId="984221489" sldId="2147473320"/>
        </pc:sldMkLst>
        <pc:spChg chg="del mod">
          <ac:chgData name="Dhingra, Mansi" userId="8053f818-de1d-435e-b045-27b3b9bf4f44" providerId="ADAL" clId="{ED8EF2D6-5230-47BA-BFB5-AC65A14CEB59}" dt="2025-01-03T07:11:58.289" v="2634" actId="478"/>
          <ac:spMkLst>
            <pc:docMk/>
            <pc:sldMk cId="984221489" sldId="2147473320"/>
            <ac:spMk id="5" creationId="{998F7483-1207-4ECE-EC47-860D4CD242B3}"/>
          </ac:spMkLst>
        </pc:spChg>
        <pc:spChg chg="mod">
          <ac:chgData name="Dhingra, Mansi" userId="8053f818-de1d-435e-b045-27b3b9bf4f44" providerId="ADAL" clId="{ED8EF2D6-5230-47BA-BFB5-AC65A14CEB59}" dt="2025-01-03T07:12:28.104" v="2647" actId="1076"/>
          <ac:spMkLst>
            <pc:docMk/>
            <pc:sldMk cId="984221489" sldId="2147473320"/>
            <ac:spMk id="7" creationId="{AB136602-E7E5-37BD-9F7B-F67276FEA999}"/>
          </ac:spMkLst>
        </pc:spChg>
        <pc:spChg chg="del">
          <ac:chgData name="Dhingra, Mansi" userId="8053f818-de1d-435e-b045-27b3b9bf4f44" providerId="ADAL" clId="{ED8EF2D6-5230-47BA-BFB5-AC65A14CEB59}" dt="2025-01-03T07:12:00.034" v="2635" actId="478"/>
          <ac:spMkLst>
            <pc:docMk/>
            <pc:sldMk cId="984221489" sldId="2147473320"/>
            <ac:spMk id="12" creationId="{2A648B97-3845-68A6-7473-C9B9B62B4274}"/>
          </ac:spMkLst>
        </pc:spChg>
        <pc:spChg chg="del">
          <ac:chgData name="Dhingra, Mansi" userId="8053f818-de1d-435e-b045-27b3b9bf4f44" providerId="ADAL" clId="{ED8EF2D6-5230-47BA-BFB5-AC65A14CEB59}" dt="2025-01-03T07:12:02.250" v="2636" actId="478"/>
          <ac:spMkLst>
            <pc:docMk/>
            <pc:sldMk cId="984221489" sldId="2147473320"/>
            <ac:spMk id="14" creationId="{A0E07DEA-25B3-2465-B44C-44906FDDB3B3}"/>
          </ac:spMkLst>
        </pc:spChg>
        <pc:graphicFrameChg chg="add mod">
          <ac:chgData name="Dhingra, Mansi" userId="8053f818-de1d-435e-b045-27b3b9bf4f44" providerId="ADAL" clId="{ED8EF2D6-5230-47BA-BFB5-AC65A14CEB59}" dt="2025-01-03T07:14:14.730" v="2650" actId="1076"/>
          <ac:graphicFrameMkLst>
            <pc:docMk/>
            <pc:sldMk cId="984221489" sldId="2147473320"/>
            <ac:graphicFrameMk id="2" creationId="{C9D17833-5035-EEC5-BFFF-9094202A33A2}"/>
          </ac:graphicFrameMkLst>
        </pc:graphicFrameChg>
        <pc:graphicFrameChg chg="del mod">
          <ac:chgData name="Dhingra, Mansi" userId="8053f818-de1d-435e-b045-27b3b9bf4f44" providerId="ADAL" clId="{ED8EF2D6-5230-47BA-BFB5-AC65A14CEB59}" dt="2025-01-03T07:12:42.584" v="2648" actId="478"/>
          <ac:graphicFrameMkLst>
            <pc:docMk/>
            <pc:sldMk cId="984221489" sldId="2147473320"/>
            <ac:graphicFrameMk id="10" creationId="{74E02BDC-0BD7-F2C5-6658-928E229FBAD3}"/>
          </ac:graphicFrameMkLst>
        </pc:graphicFrameChg>
        <pc:graphicFrameChg chg="del">
          <ac:chgData name="Dhingra, Mansi" userId="8053f818-de1d-435e-b045-27b3b9bf4f44" providerId="ADAL" clId="{ED8EF2D6-5230-47BA-BFB5-AC65A14CEB59}" dt="2025-01-03T07:12:03.810" v="2637" actId="478"/>
          <ac:graphicFrameMkLst>
            <pc:docMk/>
            <pc:sldMk cId="984221489" sldId="2147473320"/>
            <ac:graphicFrameMk id="13" creationId="{DE07286E-E609-2FBB-C934-D78D34C6E94B}"/>
          </ac:graphicFrameMkLst>
        </pc:graphicFrameChg>
        <pc:graphicFrameChg chg="del">
          <ac:chgData name="Dhingra, Mansi" userId="8053f818-de1d-435e-b045-27b3b9bf4f44" providerId="ADAL" clId="{ED8EF2D6-5230-47BA-BFB5-AC65A14CEB59}" dt="2025-01-03T07:12:04.604" v="2638" actId="478"/>
          <ac:graphicFrameMkLst>
            <pc:docMk/>
            <pc:sldMk cId="984221489" sldId="2147473320"/>
            <ac:graphicFrameMk id="17" creationId="{9EF25FA3-33D5-9A3B-744E-938763C1554C}"/>
          </ac:graphicFrameMkLst>
        </pc:graphicFrameChg>
        <pc:graphicFrameChg chg="del mod">
          <ac:chgData name="Dhingra, Mansi" userId="8053f818-de1d-435e-b045-27b3b9bf4f44" providerId="ADAL" clId="{ED8EF2D6-5230-47BA-BFB5-AC65A14CEB59}" dt="2025-01-03T07:15:56.768" v="2651" actId="478"/>
          <ac:graphicFrameMkLst>
            <pc:docMk/>
            <pc:sldMk cId="984221489" sldId="2147473320"/>
            <ac:graphicFrameMk id="24" creationId="{F8B8DE42-F758-5FCC-5D86-A90DB8DD5ABC}"/>
          </ac:graphicFrameMkLst>
        </pc:graphicFrameChg>
        <pc:graphicFrameChg chg="del">
          <ac:chgData name="Dhingra, Mansi" userId="8053f818-de1d-435e-b045-27b3b9bf4f44" providerId="ADAL" clId="{ED8EF2D6-5230-47BA-BFB5-AC65A14CEB59}" dt="2025-01-03T07:12:05.719" v="2639" actId="478"/>
          <ac:graphicFrameMkLst>
            <pc:docMk/>
            <pc:sldMk cId="984221489" sldId="2147473320"/>
            <ac:graphicFrameMk id="26" creationId="{16BD1D21-B0EC-1EAB-DC0D-0F9027C69FF1}"/>
          </ac:graphicFrameMkLst>
        </pc:graphicFrameChg>
        <pc:graphicFrameChg chg="del">
          <ac:chgData name="Dhingra, Mansi" userId="8053f818-de1d-435e-b045-27b3b9bf4f44" providerId="ADAL" clId="{ED8EF2D6-5230-47BA-BFB5-AC65A14CEB59}" dt="2025-01-03T07:12:06.723" v="2640" actId="478"/>
          <ac:graphicFrameMkLst>
            <pc:docMk/>
            <pc:sldMk cId="984221489" sldId="2147473320"/>
            <ac:graphicFrameMk id="27" creationId="{9958CFB8-E789-5848-49DA-D66375BB7F46}"/>
          </ac:graphicFrameMkLst>
        </pc:graphicFrameChg>
        <pc:cxnChg chg="del">
          <ac:chgData name="Dhingra, Mansi" userId="8053f818-de1d-435e-b045-27b3b9bf4f44" providerId="ADAL" clId="{ED8EF2D6-5230-47BA-BFB5-AC65A14CEB59}" dt="2025-01-03T07:12:09.627" v="2641" actId="478"/>
          <ac:cxnSpMkLst>
            <pc:docMk/>
            <pc:sldMk cId="984221489" sldId="2147473320"/>
            <ac:cxnSpMk id="29" creationId="{71522B9C-AB30-F677-D1A8-6667B37F01C6}"/>
          </ac:cxnSpMkLst>
        </pc:cxnChg>
        <pc:cxnChg chg="del">
          <ac:chgData name="Dhingra, Mansi" userId="8053f818-de1d-435e-b045-27b3b9bf4f44" providerId="ADAL" clId="{ED8EF2D6-5230-47BA-BFB5-AC65A14CEB59}" dt="2025-01-03T07:12:11.051" v="2642" actId="478"/>
          <ac:cxnSpMkLst>
            <pc:docMk/>
            <pc:sldMk cId="984221489" sldId="2147473320"/>
            <ac:cxnSpMk id="31" creationId="{98F27933-08A8-6527-14D3-42B932DEA863}"/>
          </ac:cxnSpMkLst>
        </pc:cxnChg>
      </pc:sldChg>
      <pc:sldChg chg="modSp mod">
        <pc:chgData name="Dhingra, Mansi" userId="8053f818-de1d-435e-b045-27b3b9bf4f44" providerId="ADAL" clId="{ED8EF2D6-5230-47BA-BFB5-AC65A14CEB59}" dt="2025-01-03T05:11:28.422" v="81" actId="20577"/>
        <pc:sldMkLst>
          <pc:docMk/>
          <pc:sldMk cId="3128590305" sldId="2147473333"/>
        </pc:sldMkLst>
        <pc:spChg chg="mod">
          <ac:chgData name="Dhingra, Mansi" userId="8053f818-de1d-435e-b045-27b3b9bf4f44" providerId="ADAL" clId="{ED8EF2D6-5230-47BA-BFB5-AC65A14CEB59}" dt="2025-01-03T05:07:55.852" v="55" actId="20577"/>
          <ac:spMkLst>
            <pc:docMk/>
            <pc:sldMk cId="3128590305" sldId="2147473333"/>
            <ac:spMk id="7" creationId="{95F52D8E-E0C3-9924-F2E1-9290C4261F95}"/>
          </ac:spMkLst>
        </pc:spChg>
        <pc:spChg chg="mod">
          <ac:chgData name="Dhingra, Mansi" userId="8053f818-de1d-435e-b045-27b3b9bf4f44" providerId="ADAL" clId="{ED8EF2D6-5230-47BA-BFB5-AC65A14CEB59}" dt="2025-01-03T05:11:28.422" v="81" actId="20577"/>
          <ac:spMkLst>
            <pc:docMk/>
            <pc:sldMk cId="3128590305" sldId="2147473333"/>
            <ac:spMk id="28" creationId="{00000000-0000-0000-0000-000000000000}"/>
          </ac:spMkLst>
        </pc:spChg>
      </pc:sldChg>
      <pc:sldChg chg="add del ord">
        <pc:chgData name="Dhingra, Mansi" userId="8053f818-de1d-435e-b045-27b3b9bf4f44" providerId="ADAL" clId="{ED8EF2D6-5230-47BA-BFB5-AC65A14CEB59}" dt="2025-01-03T07:26:03.185" v="2778"/>
        <pc:sldMkLst>
          <pc:docMk/>
          <pc:sldMk cId="2175093104" sldId="2147473334"/>
        </pc:sldMkLst>
      </pc:sldChg>
      <pc:sldChg chg="add">
        <pc:chgData name="Dhingra, Mansi" userId="8053f818-de1d-435e-b045-27b3b9bf4f44" providerId="ADAL" clId="{ED8EF2D6-5230-47BA-BFB5-AC65A14CEB59}" dt="2025-01-03T07:10:43.043" v="2628"/>
        <pc:sldMkLst>
          <pc:docMk/>
          <pc:sldMk cId="3938829504" sldId="2147473335"/>
        </pc:sldMkLst>
      </pc:sldChg>
      <pc:sldChg chg="delSp modSp mod">
        <pc:chgData name="Dhingra, Mansi" userId="8053f818-de1d-435e-b045-27b3b9bf4f44" providerId="ADAL" clId="{ED8EF2D6-5230-47BA-BFB5-AC65A14CEB59}" dt="2025-01-03T07:09:06.471" v="2625" actId="20577"/>
        <pc:sldMkLst>
          <pc:docMk/>
          <pc:sldMk cId="3982833401" sldId="2147473366"/>
        </pc:sldMkLst>
        <pc:spChg chg="del">
          <ac:chgData name="Dhingra, Mansi" userId="8053f818-de1d-435e-b045-27b3b9bf4f44" providerId="ADAL" clId="{ED8EF2D6-5230-47BA-BFB5-AC65A14CEB59}" dt="2025-01-03T06:57:46.156" v="1690" actId="478"/>
          <ac:spMkLst>
            <pc:docMk/>
            <pc:sldMk cId="3982833401" sldId="2147473366"/>
            <ac:spMk id="4" creationId="{CB04BC12-D046-75D7-CAEC-651C1B385973}"/>
          </ac:spMkLst>
        </pc:spChg>
        <pc:spChg chg="mod">
          <ac:chgData name="Dhingra, Mansi" userId="8053f818-de1d-435e-b045-27b3b9bf4f44" providerId="ADAL" clId="{ED8EF2D6-5230-47BA-BFB5-AC65A14CEB59}" dt="2025-01-03T07:05:41.137" v="2598" actId="20577"/>
          <ac:spMkLst>
            <pc:docMk/>
            <pc:sldMk cId="3982833401" sldId="2147473366"/>
            <ac:spMk id="10" creationId="{BB5AEA81-BCE5-94F9-E6AB-AB82562B83FD}"/>
          </ac:spMkLst>
        </pc:spChg>
        <pc:spChg chg="mod">
          <ac:chgData name="Dhingra, Mansi" userId="8053f818-de1d-435e-b045-27b3b9bf4f44" providerId="ADAL" clId="{ED8EF2D6-5230-47BA-BFB5-AC65A14CEB59}" dt="2025-01-03T07:05:46.097" v="2599" actId="20577"/>
          <ac:spMkLst>
            <pc:docMk/>
            <pc:sldMk cId="3982833401" sldId="2147473366"/>
            <ac:spMk id="19" creationId="{289A8194-5130-F2C2-6049-1D7037C7E05B}"/>
          </ac:spMkLst>
        </pc:spChg>
        <pc:spChg chg="mod">
          <ac:chgData name="Dhingra, Mansi" userId="8053f818-de1d-435e-b045-27b3b9bf4f44" providerId="ADAL" clId="{ED8EF2D6-5230-47BA-BFB5-AC65A14CEB59}" dt="2025-01-03T07:09:06.471" v="2625" actId="20577"/>
          <ac:spMkLst>
            <pc:docMk/>
            <pc:sldMk cId="3982833401" sldId="2147473366"/>
            <ac:spMk id="22" creationId="{806800EC-CBE8-A7E2-A376-E8E498749656}"/>
          </ac:spMkLst>
        </pc:spChg>
        <pc:grpChg chg="mod">
          <ac:chgData name="Dhingra, Mansi" userId="8053f818-de1d-435e-b045-27b3b9bf4f44" providerId="ADAL" clId="{ED8EF2D6-5230-47BA-BFB5-AC65A14CEB59}" dt="2025-01-03T07:05:28.232" v="2592" actId="14100"/>
          <ac:grpSpMkLst>
            <pc:docMk/>
            <pc:sldMk cId="3982833401" sldId="2147473366"/>
            <ac:grpSpMk id="18" creationId="{229886BC-F0B6-B7EB-6634-EDFD0D1D7AD4}"/>
          </ac:grpSpMkLst>
        </pc:grpChg>
      </pc:sldChg>
      <pc:sldChg chg="modSp mod">
        <pc:chgData name="Dhingra, Mansi" userId="8053f818-de1d-435e-b045-27b3b9bf4f44" providerId="ADAL" clId="{ED8EF2D6-5230-47BA-BFB5-AC65A14CEB59}" dt="2025-01-03T07:25:42.582" v="2776" actId="20577"/>
        <pc:sldMkLst>
          <pc:docMk/>
          <pc:sldMk cId="2395197904" sldId="2147473367"/>
        </pc:sldMkLst>
        <pc:spChg chg="mod">
          <ac:chgData name="Dhingra, Mansi" userId="8053f818-de1d-435e-b045-27b3b9bf4f44" providerId="ADAL" clId="{ED8EF2D6-5230-47BA-BFB5-AC65A14CEB59}" dt="2025-01-03T07:25:42.582" v="2776" actId="20577"/>
          <ac:spMkLst>
            <pc:docMk/>
            <pc:sldMk cId="2395197904" sldId="2147473367"/>
            <ac:spMk id="3" creationId="{6D82A4E8-0591-0A1C-E3AB-765CBE544003}"/>
          </ac:spMkLst>
        </pc:spChg>
        <pc:spChg chg="mod">
          <ac:chgData name="Dhingra, Mansi" userId="8053f818-de1d-435e-b045-27b3b9bf4f44" providerId="ADAL" clId="{ED8EF2D6-5230-47BA-BFB5-AC65A14CEB59}" dt="2025-01-03T06:12:53.531" v="1088" actId="1076"/>
          <ac:spMkLst>
            <pc:docMk/>
            <pc:sldMk cId="2395197904" sldId="2147473367"/>
            <ac:spMk id="6" creationId="{A4B9946A-C276-BE8F-0F3B-B308FDE7661F}"/>
          </ac:spMkLst>
        </pc:spChg>
      </pc:sldChg>
      <pc:sldChg chg="add del">
        <pc:chgData name="Dhingra, Mansi" userId="8053f818-de1d-435e-b045-27b3b9bf4f44" providerId="ADAL" clId="{ED8EF2D6-5230-47BA-BFB5-AC65A14CEB59}" dt="2025-01-03T07:16:32.930" v="2655" actId="2696"/>
        <pc:sldMkLst>
          <pc:docMk/>
          <pc:sldMk cId="924389605" sldId="2147473368"/>
        </pc:sldMkLst>
      </pc:sldChg>
      <pc:sldChg chg="modSp add mod">
        <pc:chgData name="Dhingra, Mansi" userId="8053f818-de1d-435e-b045-27b3b9bf4f44" providerId="ADAL" clId="{ED8EF2D6-5230-47BA-BFB5-AC65A14CEB59}" dt="2025-01-03T07:16:54.736" v="2676" actId="20577"/>
        <pc:sldMkLst>
          <pc:docMk/>
          <pc:sldMk cId="3792501060" sldId="2147473368"/>
        </pc:sldMkLst>
        <pc:spChg chg="mod">
          <ac:chgData name="Dhingra, Mansi" userId="8053f818-de1d-435e-b045-27b3b9bf4f44" providerId="ADAL" clId="{ED8EF2D6-5230-47BA-BFB5-AC65A14CEB59}" dt="2025-01-03T07:16:54.736" v="2676" actId="20577"/>
          <ac:spMkLst>
            <pc:docMk/>
            <pc:sldMk cId="3792501060" sldId="2147473368"/>
            <ac:spMk id="7" creationId="{F3602DDB-5805-DDA4-8811-126733A8274B}"/>
          </ac:spMkLst>
        </pc:spChg>
      </pc:sldChg>
      <pc:sldChg chg="addSp delSp modSp add mod">
        <pc:chgData name="Dhingra, Mansi" userId="8053f818-de1d-435e-b045-27b3b9bf4f44" providerId="ADAL" clId="{ED8EF2D6-5230-47BA-BFB5-AC65A14CEB59}" dt="2025-01-03T07:41:17.851" v="3426" actId="20577"/>
        <pc:sldMkLst>
          <pc:docMk/>
          <pc:sldMk cId="92750522" sldId="2147473369"/>
        </pc:sldMkLst>
        <pc:spChg chg="add mod">
          <ac:chgData name="Dhingra, Mansi" userId="8053f818-de1d-435e-b045-27b3b9bf4f44" providerId="ADAL" clId="{ED8EF2D6-5230-47BA-BFB5-AC65A14CEB59}" dt="2025-01-03T07:31:48.666" v="2843" actId="767"/>
          <ac:spMkLst>
            <pc:docMk/>
            <pc:sldMk cId="92750522" sldId="2147473369"/>
            <ac:spMk id="2" creationId="{BB1CA8BD-71F4-9E2B-B1FC-7AADAC097D86}"/>
          </ac:spMkLst>
        </pc:spChg>
        <pc:spChg chg="del">
          <ac:chgData name="Dhingra, Mansi" userId="8053f818-de1d-435e-b045-27b3b9bf4f44" providerId="ADAL" clId="{ED8EF2D6-5230-47BA-BFB5-AC65A14CEB59}" dt="2025-01-03T07:30:51.159" v="2842" actId="478"/>
          <ac:spMkLst>
            <pc:docMk/>
            <pc:sldMk cId="92750522" sldId="2147473369"/>
            <ac:spMk id="4" creationId="{03471017-09DA-1841-4F36-C382C168F9FB}"/>
          </ac:spMkLst>
        </pc:spChg>
        <pc:spChg chg="add mod">
          <ac:chgData name="Dhingra, Mansi" userId="8053f818-de1d-435e-b045-27b3b9bf4f44" providerId="ADAL" clId="{ED8EF2D6-5230-47BA-BFB5-AC65A14CEB59}" dt="2025-01-03T07:40:50.443" v="3378" actId="948"/>
          <ac:spMkLst>
            <pc:docMk/>
            <pc:sldMk cId="92750522" sldId="2147473369"/>
            <ac:spMk id="5" creationId="{6D7E4952-52EA-83E4-AFD2-D7E8A02B0FA2}"/>
          </ac:spMkLst>
        </pc:spChg>
        <pc:spChg chg="mod">
          <ac:chgData name="Dhingra, Mansi" userId="8053f818-de1d-435e-b045-27b3b9bf4f44" providerId="ADAL" clId="{ED8EF2D6-5230-47BA-BFB5-AC65A14CEB59}" dt="2025-01-03T07:41:17.851" v="3426" actId="20577"/>
          <ac:spMkLst>
            <pc:docMk/>
            <pc:sldMk cId="92750522" sldId="2147473369"/>
            <ac:spMk id="7" creationId="{F3602DDB-5805-DDA4-8811-126733A8274B}"/>
          </ac:spMkLst>
        </pc:spChg>
      </pc:sldChg>
      <pc:sldChg chg="delSp modSp add del mod">
        <pc:chgData name="Dhingra, Mansi" userId="8053f818-de1d-435e-b045-27b3b9bf4f44" providerId="ADAL" clId="{ED8EF2D6-5230-47BA-BFB5-AC65A14CEB59}" dt="2025-01-03T07:23:23.188" v="2766" actId="47"/>
        <pc:sldMkLst>
          <pc:docMk/>
          <pc:sldMk cId="218662206" sldId="2147473369"/>
        </pc:sldMkLst>
        <pc:spChg chg="del mod">
          <ac:chgData name="Dhingra, Mansi" userId="8053f818-de1d-435e-b045-27b3b9bf4f44" providerId="ADAL" clId="{ED8EF2D6-5230-47BA-BFB5-AC65A14CEB59}" dt="2025-01-03T07:21:43.651" v="2765" actId="478"/>
          <ac:spMkLst>
            <pc:docMk/>
            <pc:sldMk cId="218662206" sldId="2147473369"/>
            <ac:spMk id="4" creationId="{03471017-09DA-1841-4F36-C382C168F9FB}"/>
          </ac:spMkLst>
        </pc:spChg>
        <pc:spChg chg="mod">
          <ac:chgData name="Dhingra, Mansi" userId="8053f818-de1d-435e-b045-27b3b9bf4f44" providerId="ADAL" clId="{ED8EF2D6-5230-47BA-BFB5-AC65A14CEB59}" dt="2025-01-03T07:21:38.609" v="2763" actId="20577"/>
          <ac:spMkLst>
            <pc:docMk/>
            <pc:sldMk cId="218662206" sldId="2147473369"/>
            <ac:spMk id="7" creationId="{F3602DDB-5805-DDA4-8811-126733A8274B}"/>
          </ac:spMkLst>
        </pc:spChg>
      </pc:sldChg>
      <pc:sldChg chg="add del ord">
        <pc:chgData name="Dhingra, Mansi" userId="8053f818-de1d-435e-b045-27b3b9bf4f44" providerId="ADAL" clId="{ED8EF2D6-5230-47BA-BFB5-AC65A14CEB59}" dt="2025-01-03T07:16:28.202" v="2654" actId="47"/>
        <pc:sldMkLst>
          <pc:docMk/>
          <pc:sldMk cId="4154776427" sldId="2147473559"/>
        </pc:sldMkLst>
      </pc:sldChg>
    </pc:docChg>
  </pc:docChgLst>
  <pc:docChgLst>
    <pc:chgData name="Singh, Ridhima" userId="1e663e83-c8a8-4d61-9819-c6b47b3bde7f" providerId="ADAL" clId="{35716A5C-F191-442B-8476-025575663A81}"/>
    <pc:docChg chg="undo custSel addSld delSld modSld sldOrd">
      <pc:chgData name="Singh, Ridhima" userId="1e663e83-c8a8-4d61-9819-c6b47b3bde7f" providerId="ADAL" clId="{35716A5C-F191-442B-8476-025575663A81}" dt="2025-01-05T04:06:32.293" v="1156" actId="20577"/>
      <pc:docMkLst>
        <pc:docMk/>
      </pc:docMkLst>
      <pc:sldChg chg="modSp mod">
        <pc:chgData name="Singh, Ridhima" userId="1e663e83-c8a8-4d61-9819-c6b47b3bde7f" providerId="ADAL" clId="{35716A5C-F191-442B-8476-025575663A81}" dt="2025-01-03T10:42:01.645" v="26" actId="20577"/>
        <pc:sldMkLst>
          <pc:docMk/>
          <pc:sldMk cId="1056009678" sldId="10880"/>
        </pc:sldMkLst>
        <pc:spChg chg="mod">
          <ac:chgData name="Singh, Ridhima" userId="1e663e83-c8a8-4d61-9819-c6b47b3bde7f" providerId="ADAL" clId="{35716A5C-F191-442B-8476-025575663A81}" dt="2025-01-03T10:42:01.645" v="26" actId="20577"/>
          <ac:spMkLst>
            <pc:docMk/>
            <pc:sldMk cId="1056009678" sldId="10880"/>
            <ac:spMk id="75" creationId="{4B6C9A01-31E3-495B-AAC8-835B0E5A15A7}"/>
          </ac:spMkLst>
        </pc:spChg>
      </pc:sldChg>
      <pc:sldChg chg="addSp delSp modSp mod">
        <pc:chgData name="Singh, Ridhima" userId="1e663e83-c8a8-4d61-9819-c6b47b3bde7f" providerId="ADAL" clId="{35716A5C-F191-442B-8476-025575663A81}" dt="2025-01-03T10:41:20.488" v="24" actId="1076"/>
        <pc:sldMkLst>
          <pc:docMk/>
          <pc:sldMk cId="3128590305" sldId="2147473333"/>
        </pc:sldMkLst>
        <pc:spChg chg="add del mod ord">
          <ac:chgData name="Singh, Ridhima" userId="1e663e83-c8a8-4d61-9819-c6b47b3bde7f" providerId="ADAL" clId="{35716A5C-F191-442B-8476-025575663A81}" dt="2025-01-03T10:41:12.181" v="21" actId="478"/>
          <ac:spMkLst>
            <pc:docMk/>
            <pc:sldMk cId="3128590305" sldId="2147473333"/>
            <ac:spMk id="2" creationId="{AF2C04E3-3D96-674C-DE0E-3618036BE846}"/>
          </ac:spMkLst>
        </pc:spChg>
        <pc:spChg chg="mod">
          <ac:chgData name="Singh, Ridhima" userId="1e663e83-c8a8-4d61-9819-c6b47b3bde7f" providerId="ADAL" clId="{35716A5C-F191-442B-8476-025575663A81}" dt="2025-01-03T10:39:12.204" v="2" actId="115"/>
          <ac:spMkLst>
            <pc:docMk/>
            <pc:sldMk cId="3128590305" sldId="2147473333"/>
            <ac:spMk id="28" creationId="{00000000-0000-0000-0000-000000000000}"/>
          </ac:spMkLst>
        </pc:spChg>
        <pc:spChg chg="del mod">
          <ac:chgData name="Singh, Ridhima" userId="1e663e83-c8a8-4d61-9819-c6b47b3bde7f" providerId="ADAL" clId="{35716A5C-F191-442B-8476-025575663A81}" dt="2025-01-03T10:40:13.257" v="12" actId="478"/>
          <ac:spMkLst>
            <pc:docMk/>
            <pc:sldMk cId="3128590305" sldId="2147473333"/>
            <ac:spMk id="29" creationId="{00000000-0000-0000-0000-000000000000}"/>
          </ac:spMkLst>
        </pc:spChg>
        <pc:grpChg chg="mod">
          <ac:chgData name="Singh, Ridhima" userId="1e663e83-c8a8-4d61-9819-c6b47b3bde7f" providerId="ADAL" clId="{35716A5C-F191-442B-8476-025575663A81}" dt="2025-01-03T10:41:14.647" v="23" actId="1076"/>
          <ac:grpSpMkLst>
            <pc:docMk/>
            <pc:sldMk cId="3128590305" sldId="2147473333"/>
            <ac:grpSpMk id="3" creationId="{B2B852E5-4A7A-0BEA-DD56-C38459A5C2A0}"/>
          </ac:grpSpMkLst>
        </pc:grpChg>
        <pc:picChg chg="mod">
          <ac:chgData name="Singh, Ridhima" userId="1e663e83-c8a8-4d61-9819-c6b47b3bde7f" providerId="ADAL" clId="{35716A5C-F191-442B-8476-025575663A81}" dt="2025-01-03T10:41:20.488" v="24" actId="1076"/>
          <ac:picMkLst>
            <pc:docMk/>
            <pc:sldMk cId="3128590305" sldId="2147473333"/>
            <ac:picMk id="4" creationId="{C3287AC9-D408-1C6D-334D-7A3493F43D65}"/>
          </ac:picMkLst>
        </pc:picChg>
      </pc:sldChg>
      <pc:sldChg chg="modSp mod ord">
        <pc:chgData name="Singh, Ridhima" userId="1e663e83-c8a8-4d61-9819-c6b47b3bde7f" providerId="ADAL" clId="{35716A5C-F191-442B-8476-025575663A81}" dt="2025-01-05T04:06:32.293" v="1156" actId="20577"/>
        <pc:sldMkLst>
          <pc:docMk/>
          <pc:sldMk cId="3938829504" sldId="2147473335"/>
        </pc:sldMkLst>
        <pc:spChg chg="mod">
          <ac:chgData name="Singh, Ridhima" userId="1e663e83-c8a8-4d61-9819-c6b47b3bde7f" providerId="ADAL" clId="{35716A5C-F191-442B-8476-025575663A81}" dt="2025-01-05T04:06:32.293" v="1156" actId="20577"/>
          <ac:spMkLst>
            <pc:docMk/>
            <pc:sldMk cId="3938829504" sldId="2147473335"/>
            <ac:spMk id="4" creationId="{03471017-09DA-1841-4F36-C382C168F9FB}"/>
          </ac:spMkLst>
        </pc:spChg>
        <pc:spChg chg="mod">
          <ac:chgData name="Singh, Ridhima" userId="1e663e83-c8a8-4d61-9819-c6b47b3bde7f" providerId="ADAL" clId="{35716A5C-F191-442B-8476-025575663A81}" dt="2025-01-03T11:01:22.638" v="1146" actId="1076"/>
          <ac:spMkLst>
            <pc:docMk/>
            <pc:sldMk cId="3938829504" sldId="2147473335"/>
            <ac:spMk id="7" creationId="{F3602DDB-5805-DDA4-8811-126733A8274B}"/>
          </ac:spMkLst>
        </pc:spChg>
      </pc:sldChg>
      <pc:sldChg chg="addSp delSp modSp mod">
        <pc:chgData name="Singh, Ridhima" userId="1e663e83-c8a8-4d61-9819-c6b47b3bde7f" providerId="ADAL" clId="{35716A5C-F191-442B-8476-025575663A81}" dt="2025-01-03T10:47:39.415" v="122" actId="20577"/>
        <pc:sldMkLst>
          <pc:docMk/>
          <pc:sldMk cId="3982833401" sldId="2147473366"/>
        </pc:sldMkLst>
        <pc:spChg chg="mod">
          <ac:chgData name="Singh, Ridhima" userId="1e663e83-c8a8-4d61-9819-c6b47b3bde7f" providerId="ADAL" clId="{35716A5C-F191-442B-8476-025575663A81}" dt="2025-01-03T10:42:57.928" v="34" actId="113"/>
          <ac:spMkLst>
            <pc:docMk/>
            <pc:sldMk cId="3982833401" sldId="2147473366"/>
            <ac:spMk id="4" creationId="{3F44E764-8C07-9243-2FBA-A811CA0D43E0}"/>
          </ac:spMkLst>
        </pc:spChg>
        <pc:spChg chg="mod">
          <ac:chgData name="Singh, Ridhima" userId="1e663e83-c8a8-4d61-9819-c6b47b3bde7f" providerId="ADAL" clId="{35716A5C-F191-442B-8476-025575663A81}" dt="2025-01-03T10:45:55.924" v="100" actId="1076"/>
          <ac:spMkLst>
            <pc:docMk/>
            <pc:sldMk cId="3982833401" sldId="2147473366"/>
            <ac:spMk id="5" creationId="{D5D78CC9-AE1C-2486-1347-DE14ABC69DF3}"/>
          </ac:spMkLst>
        </pc:spChg>
        <pc:spChg chg="add mod ord">
          <ac:chgData name="Singh, Ridhima" userId="1e663e83-c8a8-4d61-9819-c6b47b3bde7f" providerId="ADAL" clId="{35716A5C-F191-442B-8476-025575663A81}" dt="2025-01-03T10:47:21.268" v="120" actId="20577"/>
          <ac:spMkLst>
            <pc:docMk/>
            <pc:sldMk cId="3982833401" sldId="2147473366"/>
            <ac:spMk id="6" creationId="{36AC391B-8D91-F6DC-1539-30D866812B0A}"/>
          </ac:spMkLst>
        </pc:spChg>
        <pc:spChg chg="mod">
          <ac:chgData name="Singh, Ridhima" userId="1e663e83-c8a8-4d61-9819-c6b47b3bde7f" providerId="ADAL" clId="{35716A5C-F191-442B-8476-025575663A81}" dt="2025-01-03T10:46:23.685" v="113" actId="2711"/>
          <ac:spMkLst>
            <pc:docMk/>
            <pc:sldMk cId="3982833401" sldId="2147473366"/>
            <ac:spMk id="8" creationId="{F35848DC-62DA-3FBC-FEB2-839606D317BA}"/>
          </ac:spMkLst>
        </pc:spChg>
        <pc:spChg chg="mod">
          <ac:chgData name="Singh, Ridhima" userId="1e663e83-c8a8-4d61-9819-c6b47b3bde7f" providerId="ADAL" clId="{35716A5C-F191-442B-8476-025575663A81}" dt="2025-01-03T10:46:13.514" v="112" actId="20577"/>
          <ac:spMkLst>
            <pc:docMk/>
            <pc:sldMk cId="3982833401" sldId="2147473366"/>
            <ac:spMk id="10" creationId="{BB5AEA81-BCE5-94F9-E6AB-AB82562B83FD}"/>
          </ac:spMkLst>
        </pc:spChg>
        <pc:spChg chg="mod">
          <ac:chgData name="Singh, Ridhima" userId="1e663e83-c8a8-4d61-9819-c6b47b3bde7f" providerId="ADAL" clId="{35716A5C-F191-442B-8476-025575663A81}" dt="2025-01-03T10:47:39.415" v="122" actId="20577"/>
          <ac:spMkLst>
            <pc:docMk/>
            <pc:sldMk cId="3982833401" sldId="2147473366"/>
            <ac:spMk id="19" creationId="{289A8194-5130-F2C2-6049-1D7037C7E05B}"/>
          </ac:spMkLst>
        </pc:spChg>
        <pc:spChg chg="del mod">
          <ac:chgData name="Singh, Ridhima" userId="1e663e83-c8a8-4d61-9819-c6b47b3bde7f" providerId="ADAL" clId="{35716A5C-F191-442B-8476-025575663A81}" dt="2025-01-03T10:45:11.197" v="61" actId="478"/>
          <ac:spMkLst>
            <pc:docMk/>
            <pc:sldMk cId="3982833401" sldId="2147473366"/>
            <ac:spMk id="22" creationId="{806800EC-CBE8-A7E2-A376-E8E498749656}"/>
          </ac:spMkLst>
        </pc:spChg>
        <pc:spChg chg="mod">
          <ac:chgData name="Singh, Ridhima" userId="1e663e83-c8a8-4d61-9819-c6b47b3bde7f" providerId="ADAL" clId="{35716A5C-F191-442B-8476-025575663A81}" dt="2025-01-03T10:46:03.857" v="102" actId="1076"/>
          <ac:spMkLst>
            <pc:docMk/>
            <pc:sldMk cId="3982833401" sldId="2147473366"/>
            <ac:spMk id="25" creationId="{8EA29C23-2F62-D510-71D4-6261924E8E57}"/>
          </ac:spMkLst>
        </pc:spChg>
      </pc:sldChg>
      <pc:sldChg chg="del">
        <pc:chgData name="Singh, Ridhima" userId="1e663e83-c8a8-4d61-9819-c6b47b3bde7f" providerId="ADAL" clId="{35716A5C-F191-442B-8476-025575663A81}" dt="2025-01-03T10:48:32.941" v="136" actId="2696"/>
        <pc:sldMkLst>
          <pc:docMk/>
          <pc:sldMk cId="92750522" sldId="2147473369"/>
        </pc:sldMkLst>
      </pc:sldChg>
      <pc:sldChg chg="modSp mod">
        <pc:chgData name="Singh, Ridhima" userId="1e663e83-c8a8-4d61-9819-c6b47b3bde7f" providerId="ADAL" clId="{35716A5C-F191-442B-8476-025575663A81}" dt="2025-01-04T05:18:29.131" v="1151" actId="120"/>
        <pc:sldMkLst>
          <pc:docMk/>
          <pc:sldMk cId="3088097332" sldId="2147473370"/>
        </pc:sldMkLst>
        <pc:spChg chg="mod">
          <ac:chgData name="Singh, Ridhima" userId="1e663e83-c8a8-4d61-9819-c6b47b3bde7f" providerId="ADAL" clId="{35716A5C-F191-442B-8476-025575663A81}" dt="2025-01-03T10:48:16.194" v="135" actId="20577"/>
          <ac:spMkLst>
            <pc:docMk/>
            <pc:sldMk cId="3088097332" sldId="2147473370"/>
            <ac:spMk id="6" creationId="{BD16BA6E-5571-555E-0319-30BC3E051D08}"/>
          </ac:spMkLst>
        </pc:spChg>
        <pc:graphicFrameChg chg="modGraphic">
          <ac:chgData name="Singh, Ridhima" userId="1e663e83-c8a8-4d61-9819-c6b47b3bde7f" providerId="ADAL" clId="{35716A5C-F191-442B-8476-025575663A81}" dt="2025-01-04T05:18:29.131" v="1151" actId="120"/>
          <ac:graphicFrameMkLst>
            <pc:docMk/>
            <pc:sldMk cId="3088097332" sldId="2147473370"/>
            <ac:graphicFrameMk id="4" creationId="{11DB5ED3-FA72-8BA1-6342-FD1ECDAFF6EF}"/>
          </ac:graphicFrameMkLst>
        </pc:graphicFrameChg>
      </pc:sldChg>
      <pc:sldChg chg="new del">
        <pc:chgData name="Singh, Ridhima" userId="1e663e83-c8a8-4d61-9819-c6b47b3bde7f" providerId="ADAL" clId="{35716A5C-F191-442B-8476-025575663A81}" dt="2025-01-03T10:39:16.170" v="4" actId="680"/>
        <pc:sldMkLst>
          <pc:docMk/>
          <pc:sldMk cId="1657128701" sldId="2147473371"/>
        </pc:sldMkLst>
      </pc:sldChg>
      <pc:sldChg chg="new del">
        <pc:chgData name="Singh, Ridhima" userId="1e663e83-c8a8-4d61-9819-c6b47b3bde7f" providerId="ADAL" clId="{35716A5C-F191-442B-8476-025575663A81}" dt="2025-01-03T10:39:37.565" v="6" actId="680"/>
        <pc:sldMkLst>
          <pc:docMk/>
          <pc:sldMk cId="2458521834" sldId="2147473371"/>
        </pc:sldMkLst>
      </pc:sldChg>
    </pc:docChg>
  </pc:docChgLst>
  <pc:docChgLst>
    <pc:chgData name="Singh, Ridhima" userId="1e663e83-c8a8-4d61-9819-c6b47b3bde7f" providerId="ADAL" clId="{A3648D22-C26A-415A-AC2F-DE2DFB8E6246}"/>
    <pc:docChg chg="modSld">
      <pc:chgData name="Singh, Ridhima" userId="1e663e83-c8a8-4d61-9819-c6b47b3bde7f" providerId="ADAL" clId="{A3648D22-C26A-415A-AC2F-DE2DFB8E6246}" dt="2025-01-22T07:53:31.589" v="11" actId="20577"/>
      <pc:docMkLst>
        <pc:docMk/>
      </pc:docMkLst>
      <pc:sldChg chg="modSp mod">
        <pc:chgData name="Singh, Ridhima" userId="1e663e83-c8a8-4d61-9819-c6b47b3bde7f" providerId="ADAL" clId="{A3648D22-C26A-415A-AC2F-DE2DFB8E6246}" dt="2025-01-22T07:53:31.589" v="11" actId="20577"/>
        <pc:sldMkLst>
          <pc:docMk/>
          <pc:sldMk cId="3128590305" sldId="2147473333"/>
        </pc:sldMkLst>
        <pc:spChg chg="mod">
          <ac:chgData name="Singh, Ridhima" userId="1e663e83-c8a8-4d61-9819-c6b47b3bde7f" providerId="ADAL" clId="{A3648D22-C26A-415A-AC2F-DE2DFB8E6246}" dt="2025-01-22T07:53:31.589" v="11" actId="20577"/>
          <ac:spMkLst>
            <pc:docMk/>
            <pc:sldMk cId="3128590305" sldId="2147473333"/>
            <ac:spMk id="7" creationId="{95F52D8E-E0C3-9924-F2E1-9290C4261F95}"/>
          </ac:spMkLst>
        </pc:spChg>
      </pc:sldChg>
    </pc:docChg>
  </pc:docChgLst>
  <pc:docChgLst>
    <pc:chgData name="Dhingra, Mansi" userId="8053f818-de1d-435e-b045-27b3b9bf4f44" providerId="ADAL" clId="{FE960DEC-ADFF-422A-96D2-5F1F9816F245}"/>
    <pc:docChg chg="undo custSel addSld delSld modSld sldOrd">
      <pc:chgData name="Dhingra, Mansi" userId="8053f818-de1d-435e-b045-27b3b9bf4f44" providerId="ADAL" clId="{FE960DEC-ADFF-422A-96D2-5F1F9816F245}" dt="2025-01-14T11:33:10.224" v="891" actId="1076"/>
      <pc:docMkLst>
        <pc:docMk/>
      </pc:docMkLst>
      <pc:sldChg chg="modSp add del mod ord modNotesTx">
        <pc:chgData name="Dhingra, Mansi" userId="8053f818-de1d-435e-b045-27b3b9bf4f44" providerId="ADAL" clId="{FE960DEC-ADFF-422A-96D2-5F1F9816F245}" dt="2025-01-14T11:30:25.857" v="887"/>
        <pc:sldMkLst>
          <pc:docMk/>
          <pc:sldMk cId="1760475539" sldId="2147472978"/>
        </pc:sldMkLst>
        <pc:graphicFrameChg chg="mod modGraphic">
          <ac:chgData name="Dhingra, Mansi" userId="8053f818-de1d-435e-b045-27b3b9bf4f44" providerId="ADAL" clId="{FE960DEC-ADFF-422A-96D2-5F1F9816F245}" dt="2025-01-13T09:58:58.110" v="642" actId="20577"/>
          <ac:graphicFrameMkLst>
            <pc:docMk/>
            <pc:sldMk cId="1760475539" sldId="2147472978"/>
            <ac:graphicFrameMk id="2" creationId="{AD8485C7-B827-BC4A-DB62-C137B0D78071}"/>
          </ac:graphicFrameMkLst>
        </pc:graphicFrameChg>
        <pc:graphicFrameChg chg="modGraphic">
          <ac:chgData name="Dhingra, Mansi" userId="8053f818-de1d-435e-b045-27b3b9bf4f44" providerId="ADAL" clId="{FE960DEC-ADFF-422A-96D2-5F1F9816F245}" dt="2025-01-13T10:00:24.083" v="647" actId="2165"/>
          <ac:graphicFrameMkLst>
            <pc:docMk/>
            <pc:sldMk cId="1760475539" sldId="2147472978"/>
            <ac:graphicFrameMk id="2" creationId="{E68673C7-9DB7-5C9F-3A34-52040DD360FF}"/>
          </ac:graphicFrameMkLst>
        </pc:graphicFrameChg>
      </pc:sldChg>
      <pc:sldChg chg="modSp add mod">
        <pc:chgData name="Dhingra, Mansi" userId="8053f818-de1d-435e-b045-27b3b9bf4f44" providerId="ADAL" clId="{FE960DEC-ADFF-422A-96D2-5F1F9816F245}" dt="2025-01-03T07:53:09.933" v="378" actId="108"/>
        <pc:sldMkLst>
          <pc:docMk/>
          <pc:sldMk cId="4189277132" sldId="2147473016"/>
        </pc:sldMkLst>
        <pc:spChg chg="mod">
          <ac:chgData name="Dhingra, Mansi" userId="8053f818-de1d-435e-b045-27b3b9bf4f44" providerId="ADAL" clId="{FE960DEC-ADFF-422A-96D2-5F1F9816F245}" dt="2025-01-03T07:53:09.933" v="378" actId="108"/>
          <ac:spMkLst>
            <pc:docMk/>
            <pc:sldMk cId="4189277132" sldId="2147473016"/>
            <ac:spMk id="2" creationId="{6000C4C8-281E-1ED3-47C4-EF03C1CEAC7C}"/>
          </ac:spMkLst>
        </pc:spChg>
        <pc:spChg chg="mod">
          <ac:chgData name="Dhingra, Mansi" userId="8053f818-de1d-435e-b045-27b3b9bf4f44" providerId="ADAL" clId="{FE960DEC-ADFF-422A-96D2-5F1F9816F245}" dt="2025-01-03T07:52:36.571" v="376" actId="20577"/>
          <ac:spMkLst>
            <pc:docMk/>
            <pc:sldMk cId="4189277132" sldId="2147473016"/>
            <ac:spMk id="7" creationId="{DECBEB79-7572-B084-F69D-FBFB692D01F8}"/>
          </ac:spMkLst>
        </pc:spChg>
      </pc:sldChg>
      <pc:sldChg chg="modSp mod">
        <pc:chgData name="Dhingra, Mansi" userId="8053f818-de1d-435e-b045-27b3b9bf4f44" providerId="ADAL" clId="{FE960DEC-ADFF-422A-96D2-5F1F9816F245}" dt="2025-01-14T06:45:34.669" v="649" actId="20577"/>
        <pc:sldMkLst>
          <pc:docMk/>
          <pc:sldMk cId="3128590305" sldId="2147473333"/>
        </pc:sldMkLst>
        <pc:spChg chg="mod">
          <ac:chgData name="Dhingra, Mansi" userId="8053f818-de1d-435e-b045-27b3b9bf4f44" providerId="ADAL" clId="{FE960DEC-ADFF-422A-96D2-5F1F9816F245}" dt="2025-01-14T06:45:34.669" v="649" actId="20577"/>
          <ac:spMkLst>
            <pc:docMk/>
            <pc:sldMk cId="3128590305" sldId="2147473333"/>
            <ac:spMk id="7" creationId="{95F52D8E-E0C3-9924-F2E1-9290C4261F95}"/>
          </ac:spMkLst>
        </pc:spChg>
      </pc:sldChg>
      <pc:sldChg chg="add del">
        <pc:chgData name="Dhingra, Mansi" userId="8053f818-de1d-435e-b045-27b3b9bf4f44" providerId="ADAL" clId="{FE960DEC-ADFF-422A-96D2-5F1F9816F245}" dt="2025-01-14T11:30:09.690" v="885"/>
        <pc:sldMkLst>
          <pc:docMk/>
          <pc:sldMk cId="2175093104" sldId="2147473334"/>
        </pc:sldMkLst>
      </pc:sldChg>
      <pc:sldChg chg="modSp mod">
        <pc:chgData name="Dhingra, Mansi" userId="8053f818-de1d-435e-b045-27b3b9bf4f44" providerId="ADAL" clId="{FE960DEC-ADFF-422A-96D2-5F1F9816F245}" dt="2025-01-14T07:00:30.910" v="884" actId="20577"/>
        <pc:sldMkLst>
          <pc:docMk/>
          <pc:sldMk cId="3938829504" sldId="2147473335"/>
        </pc:sldMkLst>
        <pc:spChg chg="mod">
          <ac:chgData name="Dhingra, Mansi" userId="8053f818-de1d-435e-b045-27b3b9bf4f44" providerId="ADAL" clId="{FE960DEC-ADFF-422A-96D2-5F1F9816F245}" dt="2025-01-14T07:00:30.910" v="884" actId="20577"/>
          <ac:spMkLst>
            <pc:docMk/>
            <pc:sldMk cId="3938829504" sldId="2147473335"/>
            <ac:spMk id="4" creationId="{03471017-09DA-1841-4F36-C382C168F9FB}"/>
          </ac:spMkLst>
        </pc:spChg>
      </pc:sldChg>
      <pc:sldChg chg="modSp add mod">
        <pc:chgData name="Dhingra, Mansi" userId="8053f818-de1d-435e-b045-27b3b9bf4f44" providerId="ADAL" clId="{FE960DEC-ADFF-422A-96D2-5F1F9816F245}" dt="2025-01-03T07:55:13.396" v="450" actId="20577"/>
        <pc:sldMkLst>
          <pc:docMk/>
          <pc:sldMk cId="980483293" sldId="2147473340"/>
        </pc:sldMkLst>
        <pc:spChg chg="mod">
          <ac:chgData name="Dhingra, Mansi" userId="8053f818-de1d-435e-b045-27b3b9bf4f44" providerId="ADAL" clId="{FE960DEC-ADFF-422A-96D2-5F1F9816F245}" dt="2025-01-03T07:55:13.396" v="450" actId="20577"/>
          <ac:spMkLst>
            <pc:docMk/>
            <pc:sldMk cId="980483293" sldId="2147473340"/>
            <ac:spMk id="3" creationId="{3A22C0D7-0484-F45F-1F0B-CC106FD52289}"/>
          </ac:spMkLst>
        </pc:spChg>
        <pc:graphicFrameChg chg="modGraphic">
          <ac:chgData name="Dhingra, Mansi" userId="8053f818-de1d-435e-b045-27b3b9bf4f44" providerId="ADAL" clId="{FE960DEC-ADFF-422A-96D2-5F1F9816F245}" dt="2025-01-03T07:55:06.639" v="403" actId="20577"/>
          <ac:graphicFrameMkLst>
            <pc:docMk/>
            <pc:sldMk cId="980483293" sldId="2147473340"/>
            <ac:graphicFrameMk id="2" creationId="{3B53BE62-E78A-D1BB-6A3B-853BF945C672}"/>
          </ac:graphicFrameMkLst>
        </pc:graphicFrameChg>
      </pc:sldChg>
      <pc:sldChg chg="addSp modSp mod">
        <pc:chgData name="Dhingra, Mansi" userId="8053f818-de1d-435e-b045-27b3b9bf4f44" providerId="ADAL" clId="{FE960DEC-ADFF-422A-96D2-5F1F9816F245}" dt="2025-01-03T08:43:13.483" v="633" actId="255"/>
        <pc:sldMkLst>
          <pc:docMk/>
          <pc:sldMk cId="3982833401" sldId="2147473366"/>
        </pc:sldMkLst>
        <pc:spChg chg="mod">
          <ac:chgData name="Dhingra, Mansi" userId="8053f818-de1d-435e-b045-27b3b9bf4f44" providerId="ADAL" clId="{FE960DEC-ADFF-422A-96D2-5F1F9816F245}" dt="2025-01-03T08:41:46.809" v="611" actId="1076"/>
          <ac:spMkLst>
            <pc:docMk/>
            <pc:sldMk cId="3982833401" sldId="2147473366"/>
            <ac:spMk id="2" creationId="{A93D6425-6D1F-ED1A-4915-40F9C72D2770}"/>
          </ac:spMkLst>
        </pc:spChg>
        <pc:spChg chg="mod">
          <ac:chgData name="Dhingra, Mansi" userId="8053f818-de1d-435e-b045-27b3b9bf4f44" providerId="ADAL" clId="{FE960DEC-ADFF-422A-96D2-5F1F9816F245}" dt="2025-01-03T08:41:52.080" v="613" actId="1076"/>
          <ac:spMkLst>
            <pc:docMk/>
            <pc:sldMk cId="3982833401" sldId="2147473366"/>
            <ac:spMk id="3" creationId="{8C99C2E5-21AD-1C04-1D3E-E714A06B435D}"/>
          </ac:spMkLst>
        </pc:spChg>
        <pc:spChg chg="add mod">
          <ac:chgData name="Dhingra, Mansi" userId="8053f818-de1d-435e-b045-27b3b9bf4f44" providerId="ADAL" clId="{FE960DEC-ADFF-422A-96D2-5F1F9816F245}" dt="2025-01-03T08:43:13.483" v="633" actId="255"/>
          <ac:spMkLst>
            <pc:docMk/>
            <pc:sldMk cId="3982833401" sldId="2147473366"/>
            <ac:spMk id="8" creationId="{F35848DC-62DA-3FBC-FEB2-839606D317BA}"/>
          </ac:spMkLst>
        </pc:spChg>
        <pc:spChg chg="mod">
          <ac:chgData name="Dhingra, Mansi" userId="8053f818-de1d-435e-b045-27b3b9bf4f44" providerId="ADAL" clId="{FE960DEC-ADFF-422A-96D2-5F1F9816F245}" dt="2025-01-03T08:42:09.716" v="616" actId="1076"/>
          <ac:spMkLst>
            <pc:docMk/>
            <pc:sldMk cId="3982833401" sldId="2147473366"/>
            <ac:spMk id="10" creationId="{BB5AEA81-BCE5-94F9-E6AB-AB82562B83FD}"/>
          </ac:spMkLst>
        </pc:spChg>
        <pc:spChg chg="mod">
          <ac:chgData name="Dhingra, Mansi" userId="8053f818-de1d-435e-b045-27b3b9bf4f44" providerId="ADAL" clId="{FE960DEC-ADFF-422A-96D2-5F1F9816F245}" dt="2025-01-03T08:42:09.716" v="616" actId="1076"/>
          <ac:spMkLst>
            <pc:docMk/>
            <pc:sldMk cId="3982833401" sldId="2147473366"/>
            <ac:spMk id="19" creationId="{289A8194-5130-F2C2-6049-1D7037C7E05B}"/>
          </ac:spMkLst>
        </pc:spChg>
        <pc:spChg chg="mod">
          <ac:chgData name="Dhingra, Mansi" userId="8053f818-de1d-435e-b045-27b3b9bf4f44" providerId="ADAL" clId="{FE960DEC-ADFF-422A-96D2-5F1F9816F245}" dt="2025-01-03T08:42:09.716" v="616" actId="1076"/>
          <ac:spMkLst>
            <pc:docMk/>
            <pc:sldMk cId="3982833401" sldId="2147473366"/>
            <ac:spMk id="22" creationId="{806800EC-CBE8-A7E2-A376-E8E498749656}"/>
          </ac:spMkLst>
        </pc:spChg>
      </pc:sldChg>
      <pc:sldChg chg="addSp delSp modSp add mod">
        <pc:chgData name="Dhingra, Mansi" userId="8053f818-de1d-435e-b045-27b3b9bf4f44" providerId="ADAL" clId="{FE960DEC-ADFF-422A-96D2-5F1F9816F245}" dt="2025-01-14T11:33:10.224" v="891" actId="1076"/>
        <pc:sldMkLst>
          <pc:docMk/>
          <pc:sldMk cId="3088097332" sldId="2147473370"/>
        </pc:sldMkLst>
        <pc:spChg chg="mod">
          <ac:chgData name="Dhingra, Mansi" userId="8053f818-de1d-435e-b045-27b3b9bf4f44" providerId="ADAL" clId="{FE960DEC-ADFF-422A-96D2-5F1F9816F245}" dt="2025-01-03T07:47:51.721" v="35" actId="20577"/>
          <ac:spMkLst>
            <pc:docMk/>
            <pc:sldMk cId="3088097332" sldId="2147473370"/>
            <ac:spMk id="6" creationId="{BD16BA6E-5571-555E-0319-30BC3E051D08}"/>
          </ac:spMkLst>
        </pc:spChg>
        <pc:graphicFrameChg chg="add mod modGraphic">
          <ac:chgData name="Dhingra, Mansi" userId="8053f818-de1d-435e-b045-27b3b9bf4f44" providerId="ADAL" clId="{FE960DEC-ADFF-422A-96D2-5F1F9816F245}" dt="2025-01-14T11:33:10.224" v="891" actId="1076"/>
          <ac:graphicFrameMkLst>
            <pc:docMk/>
            <pc:sldMk cId="3088097332" sldId="2147473370"/>
            <ac:graphicFrameMk id="4" creationId="{11DB5ED3-FA72-8BA1-6342-FD1ECDAFF6EF}"/>
          </ac:graphicFrameMkLst>
        </pc:graphicFrameChg>
        <pc:graphicFrameChg chg="del">
          <ac:chgData name="Dhingra, Mansi" userId="8053f818-de1d-435e-b045-27b3b9bf4f44" providerId="ADAL" clId="{FE960DEC-ADFF-422A-96D2-5F1F9816F245}" dt="2025-01-03T07:47:58.721" v="36" actId="478"/>
          <ac:graphicFrameMkLst>
            <pc:docMk/>
            <pc:sldMk cId="3088097332" sldId="2147473370"/>
            <ac:graphicFrameMk id="7" creationId="{746B5558-1D83-B761-CA82-A0CF171803C8}"/>
          </ac:graphicFrameMkLst>
        </pc:graphicFrameChg>
        <pc:picChg chg="add del mod">
          <ac:chgData name="Dhingra, Mansi" userId="8053f818-de1d-435e-b045-27b3b9bf4f44" providerId="ADAL" clId="{FE960DEC-ADFF-422A-96D2-5F1F9816F245}" dt="2025-01-03T07:48:57.981" v="41" actId="478"/>
          <ac:picMkLst>
            <pc:docMk/>
            <pc:sldMk cId="3088097332" sldId="2147473370"/>
            <ac:picMk id="3" creationId="{5DE5002E-9B4E-4D1D-A618-38D4896C77A6}"/>
          </ac:picMkLst>
        </pc:picChg>
      </pc:sldChg>
      <pc:sldChg chg="add del">
        <pc:chgData name="Dhingra, Mansi" userId="8053f818-de1d-435e-b045-27b3b9bf4f44" providerId="ADAL" clId="{FE960DEC-ADFF-422A-96D2-5F1F9816F245}" dt="2025-01-13T09:57:06.139" v="636" actId="47"/>
        <pc:sldMkLst>
          <pc:docMk/>
          <pc:sldMk cId="1690314296" sldId="2147473371"/>
        </pc:sldMkLst>
      </pc:sldChg>
      <pc:sldChg chg="add ord">
        <pc:chgData name="Dhingra, Mansi" userId="8053f818-de1d-435e-b045-27b3b9bf4f44" providerId="ADAL" clId="{FE960DEC-ADFF-422A-96D2-5F1F9816F245}" dt="2025-01-14T11:30:32.139" v="889"/>
        <pc:sldMkLst>
          <pc:docMk/>
          <pc:sldMk cId="3615707044" sldId="2147473371"/>
        </pc:sldMkLst>
      </pc:sldChg>
    </pc:docChg>
  </pc:docChgLst>
  <pc:docChgLst>
    <pc:chgData name="Kansal, Bhawna" userId="fc436bb0-5081-4921-957e-8465cb7d8cfd" providerId="ADAL" clId="{15EA50D3-4A00-4434-AF12-F449AA2D038C}"/>
    <pc:docChg chg="undo custSel delSld modSld">
      <pc:chgData name="Kansal, Bhawna" userId="fc436bb0-5081-4921-957e-8465cb7d8cfd" providerId="ADAL" clId="{15EA50D3-4A00-4434-AF12-F449AA2D038C}" dt="2025-01-03T11:10:29.851" v="1433" actId="403"/>
      <pc:docMkLst>
        <pc:docMk/>
      </pc:docMkLst>
      <pc:sldChg chg="modSp mod">
        <pc:chgData name="Kansal, Bhawna" userId="fc436bb0-5081-4921-957e-8465cb7d8cfd" providerId="ADAL" clId="{15EA50D3-4A00-4434-AF12-F449AA2D038C}" dt="2025-01-03T08:35:58.864" v="1140" actId="404"/>
        <pc:sldMkLst>
          <pc:docMk/>
          <pc:sldMk cId="617946663" sldId="504"/>
        </pc:sldMkLst>
        <pc:spChg chg="mod">
          <ac:chgData name="Kansal, Bhawna" userId="fc436bb0-5081-4921-957e-8465cb7d8cfd" providerId="ADAL" clId="{15EA50D3-4A00-4434-AF12-F449AA2D038C}" dt="2025-01-03T08:35:58.864" v="1140" actId="404"/>
          <ac:spMkLst>
            <pc:docMk/>
            <pc:sldMk cId="617946663" sldId="504"/>
            <ac:spMk id="30" creationId="{642F1BA8-0367-5D91-3C9B-71BE066E2971}"/>
          </ac:spMkLst>
        </pc:spChg>
        <pc:spChg chg="mod">
          <ac:chgData name="Kansal, Bhawna" userId="fc436bb0-5081-4921-957e-8465cb7d8cfd" providerId="ADAL" clId="{15EA50D3-4A00-4434-AF12-F449AA2D038C}" dt="2025-01-03T07:59:15.795" v="31" actId="207"/>
          <ac:spMkLst>
            <pc:docMk/>
            <pc:sldMk cId="617946663" sldId="504"/>
            <ac:spMk id="35" creationId="{429C969E-C3C6-830D-2E7E-27EB65E5F39E}"/>
          </ac:spMkLst>
        </pc:spChg>
        <pc:spChg chg="mod">
          <ac:chgData name="Kansal, Bhawna" userId="fc436bb0-5081-4921-957e-8465cb7d8cfd" providerId="ADAL" clId="{15EA50D3-4A00-4434-AF12-F449AA2D038C}" dt="2025-01-03T07:59:22.417" v="32" actId="207"/>
          <ac:spMkLst>
            <pc:docMk/>
            <pc:sldMk cId="617946663" sldId="504"/>
            <ac:spMk id="46" creationId="{2BAF1C92-6A17-DF95-077D-D39B3D4676D2}"/>
          </ac:spMkLst>
        </pc:spChg>
        <pc:grpChg chg="mod">
          <ac:chgData name="Kansal, Bhawna" userId="fc436bb0-5081-4921-957e-8465cb7d8cfd" providerId="ADAL" clId="{15EA50D3-4A00-4434-AF12-F449AA2D038C}" dt="2025-01-03T07:59:07.153" v="30" actId="1076"/>
          <ac:grpSpMkLst>
            <pc:docMk/>
            <pc:sldMk cId="617946663" sldId="504"/>
            <ac:grpSpMk id="10" creationId="{1FAAF6BB-89FF-BBDD-D3D0-28F544258FAC}"/>
          </ac:grpSpMkLst>
        </pc:grpChg>
      </pc:sldChg>
      <pc:sldChg chg="modSp mod">
        <pc:chgData name="Kansal, Bhawna" userId="fc436bb0-5081-4921-957e-8465cb7d8cfd" providerId="ADAL" clId="{15EA50D3-4A00-4434-AF12-F449AA2D038C}" dt="2025-01-03T07:58:47.069" v="17" actId="113"/>
        <pc:sldMkLst>
          <pc:docMk/>
          <pc:sldMk cId="1056009678" sldId="10880"/>
        </pc:sldMkLst>
        <pc:spChg chg="mod">
          <ac:chgData name="Kansal, Bhawna" userId="fc436bb0-5081-4921-957e-8465cb7d8cfd" providerId="ADAL" clId="{15EA50D3-4A00-4434-AF12-F449AA2D038C}" dt="2025-01-03T07:58:47.069" v="17" actId="113"/>
          <ac:spMkLst>
            <pc:docMk/>
            <pc:sldMk cId="1056009678" sldId="10880"/>
            <ac:spMk id="83" creationId="{DEE789C7-52D5-4596-B55F-629FC39F809C}"/>
          </ac:spMkLst>
        </pc:spChg>
      </pc:sldChg>
      <pc:sldChg chg="modSp mod">
        <pc:chgData name="Kansal, Bhawna" userId="fc436bb0-5081-4921-957e-8465cb7d8cfd" providerId="ADAL" clId="{15EA50D3-4A00-4434-AF12-F449AA2D038C}" dt="2025-01-03T07:58:57.136" v="29" actId="20577"/>
        <pc:sldMkLst>
          <pc:docMk/>
          <pc:sldMk cId="1669706333" sldId="2147472959"/>
        </pc:sldMkLst>
        <pc:spChg chg="mod">
          <ac:chgData name="Kansal, Bhawna" userId="fc436bb0-5081-4921-957e-8465cb7d8cfd" providerId="ADAL" clId="{15EA50D3-4A00-4434-AF12-F449AA2D038C}" dt="2025-01-03T07:58:57.136" v="29" actId="20577"/>
          <ac:spMkLst>
            <pc:docMk/>
            <pc:sldMk cId="1669706333" sldId="2147472959"/>
            <ac:spMk id="2" creationId="{F47168DD-B4A3-57D5-AFBD-8F0267E03052}"/>
          </ac:spMkLst>
        </pc:spChg>
      </pc:sldChg>
      <pc:sldChg chg="del">
        <pc:chgData name="Kansal, Bhawna" userId="fc436bb0-5081-4921-957e-8465cb7d8cfd" providerId="ADAL" clId="{15EA50D3-4A00-4434-AF12-F449AA2D038C}" dt="2025-01-03T08:19:20.967" v="1016" actId="47"/>
        <pc:sldMkLst>
          <pc:docMk/>
          <pc:sldMk cId="4257442032" sldId="2147472977"/>
        </pc:sldMkLst>
      </pc:sldChg>
      <pc:sldChg chg="del">
        <pc:chgData name="Kansal, Bhawna" userId="fc436bb0-5081-4921-957e-8465cb7d8cfd" providerId="ADAL" clId="{15EA50D3-4A00-4434-AF12-F449AA2D038C}" dt="2025-01-03T08:19:21.635" v="1017" actId="47"/>
        <pc:sldMkLst>
          <pc:docMk/>
          <pc:sldMk cId="2311939919" sldId="2147472996"/>
        </pc:sldMkLst>
      </pc:sldChg>
      <pc:sldChg chg="addSp delSp modSp del mod">
        <pc:chgData name="Kansal, Bhawna" userId="fc436bb0-5081-4921-957e-8465cb7d8cfd" providerId="ADAL" clId="{15EA50D3-4A00-4434-AF12-F449AA2D038C}" dt="2025-01-03T08:19:11.965" v="1014" actId="47"/>
        <pc:sldMkLst>
          <pc:docMk/>
          <pc:sldMk cId="3593522691" sldId="2147473012"/>
        </pc:sldMkLst>
        <pc:spChg chg="add del mod">
          <ac:chgData name="Kansal, Bhawna" userId="fc436bb0-5081-4921-957e-8465cb7d8cfd" providerId="ADAL" clId="{15EA50D3-4A00-4434-AF12-F449AA2D038C}" dt="2025-01-03T08:10:23.481" v="441" actId="21"/>
          <ac:spMkLst>
            <pc:docMk/>
            <pc:sldMk cId="3593522691" sldId="2147473012"/>
            <ac:spMk id="2" creationId="{EB7A2023-0781-74C8-EE55-1F65EEE66CDA}"/>
          </ac:spMkLst>
        </pc:spChg>
        <pc:graphicFrameChg chg="mod modGraphic">
          <ac:chgData name="Kansal, Bhawna" userId="fc436bb0-5081-4921-957e-8465cb7d8cfd" providerId="ADAL" clId="{15EA50D3-4A00-4434-AF12-F449AA2D038C}" dt="2025-01-03T08:10:05.082" v="439" actId="123"/>
          <ac:graphicFrameMkLst>
            <pc:docMk/>
            <pc:sldMk cId="3593522691" sldId="2147473012"/>
            <ac:graphicFrameMk id="5" creationId="{AFC9FCF5-EB41-903B-F613-2E50F0324F66}"/>
          </ac:graphicFrameMkLst>
        </pc:graphicFrameChg>
      </pc:sldChg>
      <pc:sldChg chg="del">
        <pc:chgData name="Kansal, Bhawna" userId="fc436bb0-5081-4921-957e-8465cb7d8cfd" providerId="ADAL" clId="{15EA50D3-4A00-4434-AF12-F449AA2D038C}" dt="2025-01-03T08:05:09.876" v="211" actId="47"/>
        <pc:sldMkLst>
          <pc:docMk/>
          <pc:sldMk cId="4189277132" sldId="2147473016"/>
        </pc:sldMkLst>
      </pc:sldChg>
      <pc:sldChg chg="del">
        <pc:chgData name="Kansal, Bhawna" userId="fc436bb0-5081-4921-957e-8465cb7d8cfd" providerId="ADAL" clId="{15EA50D3-4A00-4434-AF12-F449AA2D038C}" dt="2025-01-03T08:19:20.402" v="1015" actId="47"/>
        <pc:sldMkLst>
          <pc:docMk/>
          <pc:sldMk cId="1689013850" sldId="2147473319"/>
        </pc:sldMkLst>
      </pc:sldChg>
      <pc:sldChg chg="modSp mod">
        <pc:chgData name="Kansal, Bhawna" userId="fc436bb0-5081-4921-957e-8465cb7d8cfd" providerId="ADAL" clId="{15EA50D3-4A00-4434-AF12-F449AA2D038C}" dt="2025-01-03T08:34:56.341" v="1132" actId="20577"/>
        <pc:sldMkLst>
          <pc:docMk/>
          <pc:sldMk cId="3128590305" sldId="2147473333"/>
        </pc:sldMkLst>
        <pc:spChg chg="mod">
          <ac:chgData name="Kansal, Bhawna" userId="fc436bb0-5081-4921-957e-8465cb7d8cfd" providerId="ADAL" clId="{15EA50D3-4A00-4434-AF12-F449AA2D038C}" dt="2025-01-03T07:58:39.854" v="16" actId="20577"/>
          <ac:spMkLst>
            <pc:docMk/>
            <pc:sldMk cId="3128590305" sldId="2147473333"/>
            <ac:spMk id="7" creationId="{95F52D8E-E0C3-9924-F2E1-9290C4261F95}"/>
          </ac:spMkLst>
        </pc:spChg>
        <pc:spChg chg="mod">
          <ac:chgData name="Kansal, Bhawna" userId="fc436bb0-5081-4921-957e-8465cb7d8cfd" providerId="ADAL" clId="{15EA50D3-4A00-4434-AF12-F449AA2D038C}" dt="2025-01-03T08:34:56.341" v="1132" actId="20577"/>
          <ac:spMkLst>
            <pc:docMk/>
            <pc:sldMk cId="3128590305" sldId="2147473333"/>
            <ac:spMk id="28" creationId="{00000000-0000-0000-0000-000000000000}"/>
          </ac:spMkLst>
        </pc:spChg>
      </pc:sldChg>
      <pc:sldChg chg="modSp mod">
        <pc:chgData name="Kansal, Bhawna" userId="fc436bb0-5081-4921-957e-8465cb7d8cfd" providerId="ADAL" clId="{15EA50D3-4A00-4434-AF12-F449AA2D038C}" dt="2025-01-03T11:10:29.851" v="1433" actId="403"/>
        <pc:sldMkLst>
          <pc:docMk/>
          <pc:sldMk cId="3938829504" sldId="2147473335"/>
        </pc:sldMkLst>
        <pc:spChg chg="mod">
          <ac:chgData name="Kansal, Bhawna" userId="fc436bb0-5081-4921-957e-8465cb7d8cfd" providerId="ADAL" clId="{15EA50D3-4A00-4434-AF12-F449AA2D038C}" dt="2025-01-03T11:10:29.851" v="1433" actId="403"/>
          <ac:spMkLst>
            <pc:docMk/>
            <pc:sldMk cId="3938829504" sldId="2147473335"/>
            <ac:spMk id="4" creationId="{03471017-09DA-1841-4F36-C382C168F9FB}"/>
          </ac:spMkLst>
        </pc:spChg>
        <pc:spChg chg="mod">
          <ac:chgData name="Kansal, Bhawna" userId="fc436bb0-5081-4921-957e-8465cb7d8cfd" providerId="ADAL" clId="{15EA50D3-4A00-4434-AF12-F449AA2D038C}" dt="2025-01-03T11:09:03.050" v="1430" actId="6549"/>
          <ac:spMkLst>
            <pc:docMk/>
            <pc:sldMk cId="3938829504" sldId="2147473335"/>
            <ac:spMk id="7" creationId="{F3602DDB-5805-DDA4-8811-126733A8274B}"/>
          </ac:spMkLst>
        </pc:spChg>
      </pc:sldChg>
      <pc:sldChg chg="del">
        <pc:chgData name="Kansal, Bhawna" userId="fc436bb0-5081-4921-957e-8465cb7d8cfd" providerId="ADAL" clId="{15EA50D3-4A00-4434-AF12-F449AA2D038C}" dt="2025-01-03T08:05:16.027" v="212" actId="47"/>
        <pc:sldMkLst>
          <pc:docMk/>
          <pc:sldMk cId="980483293" sldId="2147473340"/>
        </pc:sldMkLst>
      </pc:sldChg>
      <pc:sldChg chg="addSp delSp modSp mod">
        <pc:chgData name="Kansal, Bhawna" userId="fc436bb0-5081-4921-957e-8465cb7d8cfd" providerId="ADAL" clId="{15EA50D3-4A00-4434-AF12-F449AA2D038C}" dt="2025-01-03T08:49:42.403" v="1283" actId="14100"/>
        <pc:sldMkLst>
          <pc:docMk/>
          <pc:sldMk cId="3982833401" sldId="2147473366"/>
        </pc:sldMkLst>
        <pc:spChg chg="mod">
          <ac:chgData name="Kansal, Bhawna" userId="fc436bb0-5081-4921-957e-8465cb7d8cfd" providerId="ADAL" clId="{15EA50D3-4A00-4434-AF12-F449AA2D038C}" dt="2025-01-03T08:13:47.180" v="661" actId="20577"/>
          <ac:spMkLst>
            <pc:docMk/>
            <pc:sldMk cId="3982833401" sldId="2147473366"/>
            <ac:spMk id="2" creationId="{A93D6425-6D1F-ED1A-4915-40F9C72D2770}"/>
          </ac:spMkLst>
        </pc:spChg>
        <pc:spChg chg="add mod">
          <ac:chgData name="Kansal, Bhawna" userId="fc436bb0-5081-4921-957e-8465cb7d8cfd" providerId="ADAL" clId="{15EA50D3-4A00-4434-AF12-F449AA2D038C}" dt="2025-01-03T08:49:00.555" v="1231" actId="1036"/>
          <ac:spMkLst>
            <pc:docMk/>
            <pc:sldMk cId="3982833401" sldId="2147473366"/>
            <ac:spMk id="3" creationId="{8C99C2E5-21AD-1C04-1D3E-E714A06B435D}"/>
          </ac:spMkLst>
        </pc:spChg>
        <pc:spChg chg="add mod">
          <ac:chgData name="Kansal, Bhawna" userId="fc436bb0-5081-4921-957e-8465cb7d8cfd" providerId="ADAL" clId="{15EA50D3-4A00-4434-AF12-F449AA2D038C}" dt="2025-01-03T08:17:50.714" v="970" actId="1035"/>
          <ac:spMkLst>
            <pc:docMk/>
            <pc:sldMk cId="3982833401" sldId="2147473366"/>
            <ac:spMk id="4" creationId="{3F44E764-8C07-9243-2FBA-A811CA0D43E0}"/>
          </ac:spMkLst>
        </pc:spChg>
        <pc:spChg chg="add mod">
          <ac:chgData name="Kansal, Bhawna" userId="fc436bb0-5081-4921-957e-8465cb7d8cfd" providerId="ADAL" clId="{15EA50D3-4A00-4434-AF12-F449AA2D038C}" dt="2025-01-03T08:17:58.553" v="996" actId="1035"/>
          <ac:spMkLst>
            <pc:docMk/>
            <pc:sldMk cId="3982833401" sldId="2147473366"/>
            <ac:spMk id="5" creationId="{D5D78CC9-AE1C-2486-1347-DE14ABC69DF3}"/>
          </ac:spMkLst>
        </pc:spChg>
        <pc:spChg chg="mod">
          <ac:chgData name="Kansal, Bhawna" userId="fc436bb0-5081-4921-957e-8465cb7d8cfd" providerId="ADAL" clId="{15EA50D3-4A00-4434-AF12-F449AA2D038C}" dt="2025-01-03T08:49:28.438" v="1282" actId="20577"/>
          <ac:spMkLst>
            <pc:docMk/>
            <pc:sldMk cId="3982833401" sldId="2147473366"/>
            <ac:spMk id="8" creationId="{F35848DC-62DA-3FBC-FEB2-839606D317BA}"/>
          </ac:spMkLst>
        </pc:spChg>
        <pc:spChg chg="mod">
          <ac:chgData name="Kansal, Bhawna" userId="fc436bb0-5081-4921-957e-8465cb7d8cfd" providerId="ADAL" clId="{15EA50D3-4A00-4434-AF12-F449AA2D038C}" dt="2025-01-03T08:48:28.793" v="1214" actId="14100"/>
          <ac:spMkLst>
            <pc:docMk/>
            <pc:sldMk cId="3982833401" sldId="2147473366"/>
            <ac:spMk id="10" creationId="{BB5AEA81-BCE5-94F9-E6AB-AB82562B83FD}"/>
          </ac:spMkLst>
        </pc:spChg>
        <pc:spChg chg="mod topLvl">
          <ac:chgData name="Kansal, Bhawna" userId="fc436bb0-5081-4921-957e-8465cb7d8cfd" providerId="ADAL" clId="{15EA50D3-4A00-4434-AF12-F449AA2D038C}" dt="2025-01-03T08:48:40.665" v="1218" actId="20577"/>
          <ac:spMkLst>
            <pc:docMk/>
            <pc:sldMk cId="3982833401" sldId="2147473366"/>
            <ac:spMk id="19" creationId="{289A8194-5130-F2C2-6049-1D7037C7E05B}"/>
          </ac:spMkLst>
        </pc:spChg>
        <pc:spChg chg="del mod topLvl">
          <ac:chgData name="Kansal, Bhawna" userId="fc436bb0-5081-4921-957e-8465cb7d8cfd" providerId="ADAL" clId="{15EA50D3-4A00-4434-AF12-F449AA2D038C}" dt="2025-01-03T08:17:04.312" v="848" actId="478"/>
          <ac:spMkLst>
            <pc:docMk/>
            <pc:sldMk cId="3982833401" sldId="2147473366"/>
            <ac:spMk id="20" creationId="{BB6E781A-E6BB-BA31-CD55-5D6248A2C723}"/>
          </ac:spMkLst>
        </pc:spChg>
        <pc:spChg chg="mod topLvl">
          <ac:chgData name="Kansal, Bhawna" userId="fc436bb0-5081-4921-957e-8465cb7d8cfd" providerId="ADAL" clId="{15EA50D3-4A00-4434-AF12-F449AA2D038C}" dt="2025-01-03T08:49:42.403" v="1283" actId="14100"/>
          <ac:spMkLst>
            <pc:docMk/>
            <pc:sldMk cId="3982833401" sldId="2147473366"/>
            <ac:spMk id="22" creationId="{806800EC-CBE8-A7E2-A376-E8E498749656}"/>
          </ac:spMkLst>
        </pc:spChg>
        <pc:spChg chg="del mod topLvl">
          <ac:chgData name="Kansal, Bhawna" userId="fc436bb0-5081-4921-957e-8465cb7d8cfd" providerId="ADAL" clId="{15EA50D3-4A00-4434-AF12-F449AA2D038C}" dt="2025-01-03T08:17:17.307" v="919" actId="478"/>
          <ac:spMkLst>
            <pc:docMk/>
            <pc:sldMk cId="3982833401" sldId="2147473366"/>
            <ac:spMk id="23" creationId="{71C7ED49-FA4B-4DA6-E5E0-0C708ADC50AD}"/>
          </ac:spMkLst>
        </pc:spChg>
        <pc:spChg chg="mod">
          <ac:chgData name="Kansal, Bhawna" userId="fc436bb0-5081-4921-957e-8465cb7d8cfd" providerId="ADAL" clId="{15EA50D3-4A00-4434-AF12-F449AA2D038C}" dt="2025-01-03T08:17:45.941" v="953" actId="1035"/>
          <ac:spMkLst>
            <pc:docMk/>
            <pc:sldMk cId="3982833401" sldId="2147473366"/>
            <ac:spMk id="25" creationId="{8EA29C23-2F62-D510-71D4-6261924E8E57}"/>
          </ac:spMkLst>
        </pc:spChg>
        <pc:grpChg chg="del mod">
          <ac:chgData name="Kansal, Bhawna" userId="fc436bb0-5081-4921-957e-8465cb7d8cfd" providerId="ADAL" clId="{15EA50D3-4A00-4434-AF12-F449AA2D038C}" dt="2025-01-03T08:17:04.312" v="848" actId="478"/>
          <ac:grpSpMkLst>
            <pc:docMk/>
            <pc:sldMk cId="3982833401" sldId="2147473366"/>
            <ac:grpSpMk id="18" creationId="{229886BC-F0B6-B7EB-6634-EDFD0D1D7AD4}"/>
          </ac:grpSpMkLst>
        </pc:grpChg>
        <pc:grpChg chg="del mod">
          <ac:chgData name="Kansal, Bhawna" userId="fc436bb0-5081-4921-957e-8465cb7d8cfd" providerId="ADAL" clId="{15EA50D3-4A00-4434-AF12-F449AA2D038C}" dt="2025-01-03T08:17:17.307" v="919" actId="478"/>
          <ac:grpSpMkLst>
            <pc:docMk/>
            <pc:sldMk cId="3982833401" sldId="2147473366"/>
            <ac:grpSpMk id="21" creationId="{5423D111-5526-3D15-2660-63940268FBF8}"/>
          </ac:grpSpMkLst>
        </pc:grpChg>
      </pc:sldChg>
      <pc:sldChg chg="del">
        <pc:chgData name="Kansal, Bhawna" userId="fc436bb0-5081-4921-957e-8465cb7d8cfd" providerId="ADAL" clId="{15EA50D3-4A00-4434-AF12-F449AA2D038C}" dt="2025-01-03T08:04:42.463" v="210" actId="47"/>
        <pc:sldMkLst>
          <pc:docMk/>
          <pc:sldMk cId="2395197904" sldId="2147473367"/>
        </pc:sldMkLst>
      </pc:sldChg>
      <pc:sldChg chg="delSp modSp del mod">
        <pc:chgData name="Kansal, Bhawna" userId="fc436bb0-5081-4921-957e-8465cb7d8cfd" providerId="ADAL" clId="{15EA50D3-4A00-4434-AF12-F449AA2D038C}" dt="2025-01-03T08:10:09.438" v="440" actId="47"/>
        <pc:sldMkLst>
          <pc:docMk/>
          <pc:sldMk cId="3792501060" sldId="2147473368"/>
        </pc:sldMkLst>
        <pc:spChg chg="del mod">
          <ac:chgData name="Kansal, Bhawna" userId="fc436bb0-5081-4921-957e-8465cb7d8cfd" providerId="ADAL" clId="{15EA50D3-4A00-4434-AF12-F449AA2D038C}" dt="2025-01-03T08:06:02.841" v="219" actId="21"/>
          <ac:spMkLst>
            <pc:docMk/>
            <pc:sldMk cId="3792501060" sldId="2147473368"/>
            <ac:spMk id="3" creationId="{6ADB89FA-05B1-0A62-E28B-989DB64B7342}"/>
          </ac:spMkLst>
        </pc:spChg>
        <pc:spChg chg="mod">
          <ac:chgData name="Kansal, Bhawna" userId="fc436bb0-5081-4921-957e-8465cb7d8cfd" providerId="ADAL" clId="{15EA50D3-4A00-4434-AF12-F449AA2D038C}" dt="2025-01-03T08:02:53.921" v="128" actId="20577"/>
          <ac:spMkLst>
            <pc:docMk/>
            <pc:sldMk cId="3792501060" sldId="2147473368"/>
            <ac:spMk id="7" creationId="{F3602DDB-5805-DDA4-8811-126733A8274B}"/>
          </ac:spMkLst>
        </pc:spChg>
      </pc:sldChg>
      <pc:sldChg chg="modSp mod">
        <pc:chgData name="Kansal, Bhawna" userId="fc436bb0-5081-4921-957e-8465cb7d8cfd" providerId="ADAL" clId="{15EA50D3-4A00-4434-AF12-F449AA2D038C}" dt="2025-01-03T08:26:28.369" v="1129" actId="20577"/>
        <pc:sldMkLst>
          <pc:docMk/>
          <pc:sldMk cId="92750522" sldId="2147473369"/>
        </pc:sldMkLst>
        <pc:spChg chg="mod">
          <ac:chgData name="Kansal, Bhawna" userId="fc436bb0-5081-4921-957e-8465cb7d8cfd" providerId="ADAL" clId="{15EA50D3-4A00-4434-AF12-F449AA2D038C}" dt="2025-01-03T08:26:28.369" v="1129" actId="20577"/>
          <ac:spMkLst>
            <pc:docMk/>
            <pc:sldMk cId="92750522" sldId="2147473369"/>
            <ac:spMk id="5" creationId="{6D7E4952-52EA-83E4-AFD2-D7E8A02B0FA2}"/>
          </ac:spMkLst>
        </pc:spChg>
        <pc:spChg chg="mod">
          <ac:chgData name="Kansal, Bhawna" userId="fc436bb0-5081-4921-957e-8465cb7d8cfd" providerId="ADAL" clId="{15EA50D3-4A00-4434-AF12-F449AA2D038C}" dt="2025-01-03T08:25:21.209" v="1086" actId="20577"/>
          <ac:spMkLst>
            <pc:docMk/>
            <pc:sldMk cId="92750522" sldId="2147473369"/>
            <ac:spMk id="7" creationId="{F3602DDB-5805-DDA4-8811-126733A8274B}"/>
          </ac:spMkLst>
        </pc:spChg>
      </pc:sldChg>
      <pc:sldChg chg="modSp mod">
        <pc:chgData name="Kansal, Bhawna" userId="fc436bb0-5081-4921-957e-8465cb7d8cfd" providerId="ADAL" clId="{15EA50D3-4A00-4434-AF12-F449AA2D038C}" dt="2025-01-03T08:22:24.786" v="1067" actId="207"/>
        <pc:sldMkLst>
          <pc:docMk/>
          <pc:sldMk cId="3088097332" sldId="2147473370"/>
        </pc:sldMkLst>
        <pc:graphicFrameChg chg="mod modGraphic">
          <ac:chgData name="Kansal, Bhawna" userId="fc436bb0-5081-4921-957e-8465cb7d8cfd" providerId="ADAL" clId="{15EA50D3-4A00-4434-AF12-F449AA2D038C}" dt="2025-01-03T08:22:24.786" v="1067" actId="207"/>
          <ac:graphicFrameMkLst>
            <pc:docMk/>
            <pc:sldMk cId="3088097332" sldId="2147473370"/>
            <ac:graphicFrameMk id="4" creationId="{11DB5ED3-FA72-8BA1-6342-FD1ECDAFF6E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baseline="0">
                <a:solidFill>
                  <a:schemeClr val="tx2"/>
                </a:solidFill>
                <a:latin typeface="Univers 45 Light" pitchFamily="2" charset="0"/>
                <a:ea typeface="+mn-ea"/>
                <a:cs typeface="+mn-cs"/>
              </a:defRPr>
            </a:pPr>
            <a:r>
              <a:rPr lang="en-US" sz="1600">
                <a:solidFill>
                  <a:schemeClr val="tx2"/>
                </a:solidFill>
                <a:latin typeface="Univers 45 Light" pitchFamily="2" charset="0"/>
              </a:rPr>
              <a:t>India’s Doing Business Rank</a:t>
            </a:r>
          </a:p>
        </c:rich>
      </c:tx>
      <c:overlay val="0"/>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Univers 45 Light" pitchFamily="2" charset="0"/>
              <a:ea typeface="+mn-ea"/>
              <a:cs typeface="+mn-cs"/>
            </a:defRPr>
          </a:pPr>
          <a:endParaRPr lang="en-US"/>
        </a:p>
      </c:txPr>
    </c:title>
    <c:autoTitleDeleted val="0"/>
    <c:plotArea>
      <c:layout/>
      <c:lineChart>
        <c:grouping val="stacked"/>
        <c:varyColors val="0"/>
        <c:ser>
          <c:idx val="0"/>
          <c:order val="0"/>
          <c:tx>
            <c:strRef>
              <c:f>Sheet1!$B$1</c:f>
              <c:strCache>
                <c:ptCount val="1"/>
                <c:pt idx="0">
                  <c:v>Doing Business Rank</c:v>
                </c:pt>
              </c:strCache>
            </c:strRef>
          </c:tx>
          <c:spPr>
            <a:ln w="31750" cap="rnd">
              <a:solidFill>
                <a:schemeClr val="accent1"/>
              </a:solidFill>
              <a:round/>
            </a:ln>
            <a:effectLst/>
          </c:spPr>
          <c:marker>
            <c:symbol val="none"/>
          </c:marker>
          <c:dLbls>
            <c:spPr>
              <a:solidFill>
                <a:schemeClr val="bg1"/>
              </a:solidFill>
              <a:ln>
                <a:solidFill>
                  <a:schemeClr val="bg1"/>
                </a:solid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2"/>
                    </a:solidFill>
                    <a:latin typeface="Univers 45 Light" pitchFamily="2" charset="0"/>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numRef>
              <c:f>Sheet1!$A$2:$A$10</c:f>
              <c:numCache>
                <c:formatCode>General</c:formatCode>
                <c:ptCount val="9"/>
                <c:pt idx="0">
                  <c:v>2011</c:v>
                </c:pt>
                <c:pt idx="1">
                  <c:v>2012</c:v>
                </c:pt>
                <c:pt idx="2">
                  <c:v>2013</c:v>
                </c:pt>
                <c:pt idx="3">
                  <c:v>2014</c:v>
                </c:pt>
                <c:pt idx="4">
                  <c:v>2015</c:v>
                </c:pt>
                <c:pt idx="5">
                  <c:v>2016</c:v>
                </c:pt>
                <c:pt idx="6">
                  <c:v>2017</c:v>
                </c:pt>
                <c:pt idx="7">
                  <c:v>2018</c:v>
                </c:pt>
                <c:pt idx="8">
                  <c:v>2019</c:v>
                </c:pt>
              </c:numCache>
            </c:numRef>
          </c:cat>
          <c:val>
            <c:numRef>
              <c:f>Sheet1!$B$2:$B$10</c:f>
              <c:numCache>
                <c:formatCode>General</c:formatCode>
                <c:ptCount val="9"/>
                <c:pt idx="0">
                  <c:v>132</c:v>
                </c:pt>
                <c:pt idx="1">
                  <c:v>132</c:v>
                </c:pt>
                <c:pt idx="2">
                  <c:v>134</c:v>
                </c:pt>
                <c:pt idx="3">
                  <c:v>142</c:v>
                </c:pt>
                <c:pt idx="4">
                  <c:v>130</c:v>
                </c:pt>
                <c:pt idx="5">
                  <c:v>130</c:v>
                </c:pt>
                <c:pt idx="6">
                  <c:v>100</c:v>
                </c:pt>
                <c:pt idx="7">
                  <c:v>77</c:v>
                </c:pt>
                <c:pt idx="8">
                  <c:v>63</c:v>
                </c:pt>
              </c:numCache>
            </c:numRef>
          </c:val>
          <c:smooth val="0"/>
          <c:extLst>
            <c:ext xmlns:c16="http://schemas.microsoft.com/office/drawing/2014/chart" uri="{C3380CC4-5D6E-409C-BE32-E72D297353CC}">
              <c16:uniqueId val="{00000000-B51C-4DCE-A3FE-E759930A8B74}"/>
            </c:ext>
          </c:extLst>
        </c:ser>
        <c:dLbls>
          <c:showLegendKey val="0"/>
          <c:showVal val="1"/>
          <c:showCatName val="0"/>
          <c:showSerName val="0"/>
          <c:showPercent val="0"/>
          <c:showBubbleSize val="0"/>
        </c:dLbls>
        <c:smooth val="0"/>
        <c:axId val="70688768"/>
        <c:axId val="70690304"/>
      </c:lineChart>
      <c:catAx>
        <c:axId val="70688768"/>
        <c:scaling>
          <c:orientation val="minMax"/>
        </c:scaling>
        <c:delete val="0"/>
        <c:axPos val="t"/>
        <c:numFmt formatCode="General" sourceLinked="1"/>
        <c:majorTickMark val="out"/>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2"/>
                </a:solidFill>
                <a:latin typeface="Univers 45 Light" pitchFamily="2" charset="0"/>
                <a:ea typeface="+mn-ea"/>
                <a:cs typeface="+mn-cs"/>
              </a:defRPr>
            </a:pPr>
            <a:endParaRPr lang="en-US"/>
          </a:p>
        </c:txPr>
        <c:crossAx val="70690304"/>
        <c:crosses val="autoZero"/>
        <c:auto val="1"/>
        <c:lblAlgn val="ctr"/>
        <c:lblOffset val="100"/>
        <c:noMultiLvlLbl val="0"/>
      </c:catAx>
      <c:valAx>
        <c:axId val="70690304"/>
        <c:scaling>
          <c:orientation val="maxMin"/>
          <c:min val="50"/>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2"/>
                </a:solidFill>
                <a:latin typeface="Univers 45 Light" pitchFamily="2" charset="0"/>
                <a:ea typeface="+mn-ea"/>
                <a:cs typeface="+mn-cs"/>
              </a:defRPr>
            </a:pPr>
            <a:endParaRPr lang="en-US"/>
          </a:p>
        </c:txPr>
        <c:crossAx val="706887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2"/>
              </a:solidFill>
              <a:latin typeface="Univers 45 Light" pitchFamily="2" charset="0"/>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1">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54D5F6-3183-428A-85C8-51C26DD4B50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latin typeface="Arial" panose="020B0604020202020204" pitchFamily="34" charset="0"/>
            </a:endParaRPr>
          </a:p>
        </p:txBody>
      </p:sp>
      <p:sp>
        <p:nvSpPr>
          <p:cNvPr id="3" name="Date Placeholder 2">
            <a:extLst>
              <a:ext uri="{FF2B5EF4-FFF2-40B4-BE49-F238E27FC236}">
                <a16:creationId xmlns:a16="http://schemas.microsoft.com/office/drawing/2014/main" id="{F1608F93-CC89-4063-A187-7B1597877F1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BABA84C-EC3E-4598-9C4D-8CE1D2A956F5}" type="datetimeFigureOut">
              <a:rPr lang="en-GB" smtClean="0">
                <a:latin typeface="Arial" panose="020B0604020202020204" pitchFamily="34" charset="0"/>
              </a:rPr>
              <a:pPr/>
              <a:t>12/07/2025</a:t>
            </a:fld>
            <a:endParaRPr lang="en-GB">
              <a:latin typeface="Arial" panose="020B0604020202020204" pitchFamily="34" charset="0"/>
            </a:endParaRPr>
          </a:p>
        </p:txBody>
      </p:sp>
      <p:sp>
        <p:nvSpPr>
          <p:cNvPr id="4" name="Footer Placeholder 3">
            <a:extLst>
              <a:ext uri="{FF2B5EF4-FFF2-40B4-BE49-F238E27FC236}">
                <a16:creationId xmlns:a16="http://schemas.microsoft.com/office/drawing/2014/main" id="{EE24D309-D941-4AA7-AD70-D334F1D5923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latin typeface="Arial" panose="020B0604020202020204" pitchFamily="34" charset="0"/>
            </a:endParaRPr>
          </a:p>
        </p:txBody>
      </p:sp>
      <p:sp>
        <p:nvSpPr>
          <p:cNvPr id="5" name="Slide Number Placeholder 4">
            <a:extLst>
              <a:ext uri="{FF2B5EF4-FFF2-40B4-BE49-F238E27FC236}">
                <a16:creationId xmlns:a16="http://schemas.microsoft.com/office/drawing/2014/main" id="{B1E99044-B362-4E47-A054-164531AC8F8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0C0F9D0-9E03-483D-AC3B-FCB5CBA393CA}" type="slidenum">
              <a:rPr lang="en-GB" smtClean="0">
                <a:latin typeface="Arial" panose="020B0604020202020204" pitchFamily="34" charset="0"/>
              </a:rPr>
              <a:pPr/>
              <a:t>‹#›</a:t>
            </a:fld>
            <a:endParaRPr lang="en-GB">
              <a:latin typeface="Arial" panose="020B0604020202020204" pitchFamily="34" charset="0"/>
            </a:endParaRPr>
          </a:p>
        </p:txBody>
      </p:sp>
    </p:spTree>
    <p:extLst>
      <p:ext uri="{BB962C8B-B14F-4D97-AF65-F5344CB8AC3E}">
        <p14:creationId xmlns:p14="http://schemas.microsoft.com/office/powerpoint/2010/main" val="3754302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3C57A4BF-14E0-48E2-B42F-B29D277000AB}" type="datetimeFigureOut">
              <a:rPr lang="en-GB" smtClean="0"/>
              <a:pPr/>
              <a:t>12/07/2025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9B5D948F-A673-4DC7-A0E9-FA274EAF3634}" type="slidenum">
              <a:rPr lang="en-GB" smtClean="0"/>
              <a:pPr/>
              <a:t>‹#›</a:t>
            </a:fld>
            <a:endParaRPr lang="en-GB"/>
          </a:p>
        </p:txBody>
      </p:sp>
    </p:spTree>
    <p:extLst>
      <p:ext uri="{BB962C8B-B14F-4D97-AF65-F5344CB8AC3E}">
        <p14:creationId xmlns:p14="http://schemas.microsoft.com/office/powerpoint/2010/main" val="349130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E5FB5FB-ECF3-4586-B7D3-52A3F5120284}" type="slidenum">
              <a:rPr kumimoji="0" lang="de-D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Footer Placeholder 4">
            <a:extLst>
              <a:ext uri="{FF2B5EF4-FFF2-40B4-BE49-F238E27FC236}">
                <a16:creationId xmlns:a16="http://schemas.microsoft.com/office/drawing/2014/main" id="{AC416FF9-60E0-E1F0-8D28-9F7BDE11EDD4}"/>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20188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5D948F-A673-4DC7-A0E9-FA274EAF3634}" type="slidenum">
              <a:rPr lang="en-GB" smtClean="0"/>
              <a:pPr/>
              <a:t>2</a:t>
            </a:fld>
            <a:endParaRPr lang="en-GB"/>
          </a:p>
        </p:txBody>
      </p:sp>
    </p:spTree>
    <p:extLst>
      <p:ext uri="{BB962C8B-B14F-4D97-AF65-F5344CB8AC3E}">
        <p14:creationId xmlns:p14="http://schemas.microsoft.com/office/powerpoint/2010/main" val="69561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5D948F-A673-4DC7-A0E9-FA274EAF3634}" type="slidenum">
              <a:rPr lang="en-GB" smtClean="0"/>
              <a:pPr/>
              <a:t>5</a:t>
            </a:fld>
            <a:endParaRPr lang="en-GB"/>
          </a:p>
        </p:txBody>
      </p:sp>
    </p:spTree>
    <p:extLst>
      <p:ext uri="{BB962C8B-B14F-4D97-AF65-F5344CB8AC3E}">
        <p14:creationId xmlns:p14="http://schemas.microsoft.com/office/powerpoint/2010/main" val="2757744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5D948F-A673-4DC7-A0E9-FA274EAF3634}" type="slidenum">
              <a:rPr lang="en-GB" smtClean="0"/>
              <a:pPr/>
              <a:t>6</a:t>
            </a:fld>
            <a:endParaRPr lang="en-GB"/>
          </a:p>
        </p:txBody>
      </p:sp>
    </p:spTree>
    <p:extLst>
      <p:ext uri="{BB962C8B-B14F-4D97-AF65-F5344CB8AC3E}">
        <p14:creationId xmlns:p14="http://schemas.microsoft.com/office/powerpoint/2010/main" val="286131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5FB5FB-ECF3-4586-B7D3-52A3F5120284}" type="slidenum">
              <a:rPr lang="de-DE" smtClean="0"/>
              <a:t>7</a:t>
            </a:fld>
            <a:endParaRPr lang="de-DE"/>
          </a:p>
        </p:txBody>
      </p:sp>
      <p:sp>
        <p:nvSpPr>
          <p:cNvPr id="5" name="Footer Placeholder 4">
            <a:extLst>
              <a:ext uri="{FF2B5EF4-FFF2-40B4-BE49-F238E27FC236}">
                <a16:creationId xmlns:a16="http://schemas.microsoft.com/office/drawing/2014/main" id="{AC416FF9-60E0-E1F0-8D28-9F7BDE11EDD4}"/>
              </a:ext>
            </a:extLst>
          </p:cNvPr>
          <p:cNvSpPr>
            <a:spLocks noGrp="1"/>
          </p:cNvSpPr>
          <p:nvPr>
            <p:ph type="ftr" sz="quarter" idx="4"/>
          </p:nvPr>
        </p:nvSpPr>
        <p:spPr/>
        <p:txBody>
          <a:bodyPr/>
          <a:lstStyle/>
          <a:p>
            <a:endParaRPr lang="en-IN"/>
          </a:p>
        </p:txBody>
      </p:sp>
    </p:spTree>
    <p:extLst>
      <p:ext uri="{BB962C8B-B14F-4D97-AF65-F5344CB8AC3E}">
        <p14:creationId xmlns:p14="http://schemas.microsoft.com/office/powerpoint/2010/main" val="3450702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5D948F-A673-4DC7-A0E9-FA274EAF3634}" type="slidenum">
              <a:rPr lang="en-GB" smtClean="0"/>
              <a:pPr/>
              <a:t>8</a:t>
            </a:fld>
            <a:endParaRPr lang="en-GB"/>
          </a:p>
        </p:txBody>
      </p:sp>
    </p:spTree>
    <p:extLst>
      <p:ext uri="{BB962C8B-B14F-4D97-AF65-F5344CB8AC3E}">
        <p14:creationId xmlns:p14="http://schemas.microsoft.com/office/powerpoint/2010/main" val="1335255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B5D948F-A673-4DC7-A0E9-FA274EAF3634}" type="slidenum">
              <a:rPr lang="en-GB" smtClean="0"/>
              <a:pPr/>
              <a:t>12</a:t>
            </a:fld>
            <a:endParaRPr lang="en-GB"/>
          </a:p>
        </p:txBody>
      </p:sp>
    </p:spTree>
    <p:extLst>
      <p:ext uri="{BB962C8B-B14F-4D97-AF65-F5344CB8AC3E}">
        <p14:creationId xmlns:p14="http://schemas.microsoft.com/office/powerpoint/2010/main" val="715479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tags" Target="../tags/tag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Master" Target="../slideMasters/slideMaster1.xml"/><Relationship Id="rId1" Type="http://schemas.openxmlformats.org/officeDocument/2006/relationships/tags" Target="../tags/tag10.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2.svg"/></Relationships>
</file>

<file path=ppt/slideLayouts/_rels/slideLayout3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slideMaster" Target="../slideMasters/slideMaster1.xml"/><Relationship Id="rId1" Type="http://schemas.openxmlformats.org/officeDocument/2006/relationships/tags" Target="../tags/tag1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0.sv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3.xml"/><Relationship Id="rId1" Type="http://schemas.openxmlformats.org/officeDocument/2006/relationships/tags" Target="../tags/tag12.xml"/></Relationships>
</file>

<file path=ppt/slideLayouts/_rels/slideLayout5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tags" Target="../tags/tag1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tags" Target="../tags/tag1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tags" Target="../tags/tag1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slideMaster" Target="../slideMasters/slideMaster2.xml"/><Relationship Id="rId1" Type="http://schemas.openxmlformats.org/officeDocument/2006/relationships/tags" Target="../tags/tag20.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2.svg"/></Relationships>
</file>

<file path=ppt/slideLayouts/_rels/slideLayout7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slideMaster" Target="../slideMasters/slideMaster2.xml"/><Relationship Id="rId1" Type="http://schemas.openxmlformats.org/officeDocument/2006/relationships/tags" Target="../tags/tag2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0.svg"/></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eft Horizontal Window_KPMG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998477" y="1470479"/>
            <a:ext cx="6350011"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5" y="1759937"/>
            <a:ext cx="5765983" cy="2903488"/>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p:ph type="body" sz="quarter" idx="11"/>
          </p:nvPr>
        </p:nvSpPr>
        <p:spPr>
          <a:xfrm>
            <a:off x="1274845" y="4752153"/>
            <a:ext cx="5765983" cy="816606"/>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F680A8EA-2B0E-411E-90AD-02F7AF476749}"/>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13018512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 Dark BG colour">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2C06C60-BBAD-4B44-9D69-536848922030}"/>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68744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995364" y="1330126"/>
            <a:ext cx="10198237"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8CCFC99C-7410-4D22-BA8D-48877FCFB6C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23024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Text_double titl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41" y="1700213"/>
            <a:ext cx="10201275" cy="4176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4AFC733E-E364-489F-B7AF-D2002EE59732}"/>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endParaRPr lang="en-GB"/>
          </a:p>
        </p:txBody>
      </p:sp>
    </p:spTree>
    <p:extLst>
      <p:ext uri="{BB962C8B-B14F-4D97-AF65-F5344CB8AC3E}">
        <p14:creationId xmlns:p14="http://schemas.microsoft.com/office/powerpoint/2010/main" val="3357972909"/>
      </p:ext>
    </p:extLst>
  </p:cSld>
  <p:clrMapOvr>
    <a:masterClrMapping/>
  </p:clrMapOvr>
  <p:extLst>
    <p:ext uri="{DCECCB84-F9BA-43D5-87BE-67443E8EF086}">
      <p15:sldGuideLst xmlns:p15="http://schemas.microsoft.com/office/powerpoint/2012/main">
        <p15:guide id="1" orient="horz" pos="107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Text_double title_KPMG Blu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41" y="1700213"/>
            <a:ext cx="10201275" cy="4176712"/>
          </a:xfrm>
        </p:spPr>
        <p:txBody>
          <a:bodyPr/>
          <a:lstStyle>
            <a:lvl1pPr>
              <a:defRPr>
                <a:solidFill>
                  <a:schemeClr val="bg1"/>
                </a:solidFill>
              </a:defRPr>
            </a:lvl1pPr>
            <a:lvl2pPr>
              <a:defRPr>
                <a:solidFill>
                  <a:schemeClr val="bg1"/>
                </a:solidFill>
              </a:defRPr>
            </a:lvl2pPr>
            <a:lvl3pPr>
              <a:buClrTx/>
              <a:defRPr>
                <a:solidFill>
                  <a:schemeClr val="bg1"/>
                </a:solidFill>
              </a:defRPr>
            </a:lvl3pPr>
            <a:lvl4pPr marL="361942" indent="-180970">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hape 8">
            <a:extLst>
              <a:ext uri="{FF2B5EF4-FFF2-40B4-BE49-F238E27FC236}">
                <a16:creationId xmlns:a16="http://schemas.microsoft.com/office/drawing/2014/main" id="{F4561A05-7671-4539-AB97-A9979F67EB4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6" name="TextBox 5">
            <a:extLst>
              <a:ext uri="{FF2B5EF4-FFF2-40B4-BE49-F238E27FC236}">
                <a16:creationId xmlns:a16="http://schemas.microsoft.com/office/drawing/2014/main" id="{EC919669-F96A-4239-990D-B48E0AE682F3}"/>
              </a:ext>
              <a:ext uri="{C183D7F6-B498-43B3-948B-1728B52AA6E4}">
                <adec:decorative xmlns:adec="http://schemas.microsoft.com/office/drawing/2017/decorative" val="1"/>
              </a:ext>
            </a:extLst>
          </p:cNvPr>
          <p:cNvSpPr txBox="1"/>
          <p:nvPr userDrawn="1">
            <p:custDataLst>
              <p:tags r:id="rId1"/>
            </p:custDataLst>
          </p:nvPr>
        </p:nvSpPr>
        <p:spPr>
          <a:xfrm>
            <a:off x="8820155" y="6295541"/>
            <a:ext cx="2013840"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9" name="Straight Connector 8">
            <a:extLst>
              <a:ext uri="{FF2B5EF4-FFF2-40B4-BE49-F238E27FC236}">
                <a16:creationId xmlns:a16="http://schemas.microsoft.com/office/drawing/2014/main" id="{89D5ED2D-F17F-4481-8AE6-4D9EA053514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3AAE32-05EB-420A-97AB-3254804D32FD}"/>
              </a:ext>
            </a:extLst>
          </p:cNvPr>
          <p:cNvSpPr>
            <a:spLocks noGrp="1"/>
          </p:cNvSpPr>
          <p:nvPr>
            <p:ph type="title" hasCustomPrompt="1"/>
          </p:nvPr>
        </p:nvSpPr>
        <p:spPr/>
        <p:txBody>
          <a:bodyPr/>
          <a:lstStyle>
            <a:lvl1pPr>
              <a:defRPr>
                <a:solidFill>
                  <a:schemeClr val="bg1"/>
                </a:solidFill>
              </a:defRPr>
            </a:lvl1pPr>
          </a:lstStyle>
          <a:p>
            <a:r>
              <a:rPr lang="en-US"/>
              <a:t>Click to edit </a:t>
            </a:r>
            <a:br>
              <a:rPr lang="en-US"/>
            </a:br>
            <a:r>
              <a:rPr lang="en-US"/>
              <a:t>Master title style</a:t>
            </a:r>
            <a:endParaRPr lang="en-GB"/>
          </a:p>
        </p:txBody>
      </p:sp>
      <p:sp>
        <p:nvSpPr>
          <p:cNvPr id="10" name="Graphic 8">
            <a:extLst>
              <a:ext uri="{FF2B5EF4-FFF2-40B4-BE49-F238E27FC236}">
                <a16:creationId xmlns:a16="http://schemas.microsoft.com/office/drawing/2014/main" id="{567897B5-3A96-440B-8018-FDD880280B2A}"/>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8" name="TextBox 7">
            <a:extLst>
              <a:ext uri="{FF2B5EF4-FFF2-40B4-BE49-F238E27FC236}">
                <a16:creationId xmlns:a16="http://schemas.microsoft.com/office/drawing/2014/main" id="{1CBF1CF3-C473-4B59-9814-FFEC4D26E803}"/>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1617739519"/>
      </p:ext>
    </p:extLst>
  </p:cSld>
  <p:clrMapOvr>
    <a:masterClrMapping/>
  </p:clrMapOvr>
  <p:extLst>
    <p:ext uri="{DCECCB84-F9BA-43D5-87BE-67443E8EF086}">
      <p15:sldGuideLst xmlns:p15="http://schemas.microsoft.com/office/powerpoint/2012/main">
        <p15:guide id="1" orient="horz" pos="1071"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e Column Text - Dark BG colour">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96359" y="6295541"/>
            <a:ext cx="1937636"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1" y="1330126"/>
            <a:ext cx="102012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93FD8B3-A559-4E34-BA53-32A7F9278785}"/>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9" name="Graphic 8">
            <a:extLst>
              <a:ext uri="{FF2B5EF4-FFF2-40B4-BE49-F238E27FC236}">
                <a16:creationId xmlns:a16="http://schemas.microsoft.com/office/drawing/2014/main" id="{48947F85-E5F1-445E-BD2C-8963D165668D}"/>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3561608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62208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DF69D30F-5094-425F-A158-0850AE27D366}"/>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3264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Text - Dark BG colour">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64607" y="6295541"/>
            <a:ext cx="1969388"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1"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0" y="1330126"/>
            <a:ext cx="4968000"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Text Placeholder 27">
            <a:extLst>
              <a:ext uri="{FF2B5EF4-FFF2-40B4-BE49-F238E27FC236}">
                <a16:creationId xmlns:a16="http://schemas.microsoft.com/office/drawing/2014/main" id="{6ED3211B-3C86-4413-BA20-A4F81B443BE8}"/>
              </a:ext>
            </a:extLst>
          </p:cNvPr>
          <p:cNvSpPr>
            <a:spLocks noGrp="1"/>
          </p:cNvSpPr>
          <p:nvPr>
            <p:ph type="body" sz="quarter" idx="11"/>
          </p:nvPr>
        </p:nvSpPr>
        <p:spPr>
          <a:xfrm>
            <a:off x="6220801" y="1330126"/>
            <a:ext cx="49688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1C918AE-52AC-4531-9640-0D2CA3A28F2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0" name="Graphic 8">
            <a:extLst>
              <a:ext uri="{FF2B5EF4-FFF2-40B4-BE49-F238E27FC236}">
                <a16:creationId xmlns:a16="http://schemas.microsoft.com/office/drawing/2014/main" id="{79D6C947-06F1-4188-A558-E10C77FF12CE}"/>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12570119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Image or Char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3"/>
          </p:nvPr>
        </p:nvSpPr>
        <p:spPr>
          <a:xfrm>
            <a:off x="62208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D91C8742-D774-4F89-A78A-3FE2DD10535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712243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Chart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1360"/>
            <a:ext cx="10195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1"/>
          </p:nvPr>
        </p:nvSpPr>
        <p:spPr>
          <a:xfrm>
            <a:off x="1003200" y="3742126"/>
            <a:ext cx="10195200" cy="213574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02D32ADA-D319-4A1F-BF43-8C0B259FADD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178616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Char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6220800" y="1330126"/>
            <a:ext cx="4968000" cy="4546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F443F486-864A-4617-9E68-0A1C3CD9BA8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321506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Left Vertical Window_KPMG Blu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F73FA8F-86B4-4B38-9318-B211F1BBAFEB}"/>
              </a:ext>
            </a:extLst>
          </p:cNvPr>
          <p:cNvSpPr>
            <a:spLocks noChangeAspect="1"/>
          </p:cNvSpPr>
          <p:nvPr userDrawn="1"/>
        </p:nvSpPr>
        <p:spPr>
          <a:xfrm>
            <a:off x="998480" y="1470479"/>
            <a:ext cx="3053689"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1" y="1759937"/>
            <a:ext cx="2487267" cy="2900514"/>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userDrawn="1">
            <p:ph type="body" sz="quarter" idx="11"/>
          </p:nvPr>
        </p:nvSpPr>
        <p:spPr>
          <a:xfrm>
            <a:off x="1274841" y="4752153"/>
            <a:ext cx="2487267" cy="81577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ACB44795-849A-41CE-8B25-0DE9EB09F9BA}"/>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9524089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Column Chart &amp; Tex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4507547" y="3742126"/>
            <a:ext cx="3187200" cy="2134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3742126"/>
            <a:ext cx="3187200" cy="2134800"/>
          </a:xfrm>
        </p:spPr>
        <p:txBody>
          <a:bodyPr anchor="ctr"/>
          <a:lstStyle>
            <a:lvl1pPr algn="ctr">
              <a:defRPr/>
            </a:lvl1pPr>
          </a:lstStyle>
          <a:p>
            <a:r>
              <a:rPr lang="en-US"/>
              <a:t>Click icon to add chart</a:t>
            </a:r>
            <a:endParaRPr lang="en-GB"/>
          </a:p>
        </p:txBody>
      </p:sp>
      <p:sp>
        <p:nvSpPr>
          <p:cNvPr id="7" name="Text Placeholder 8"/>
          <p:cNvSpPr>
            <a:spLocks noGrp="1"/>
          </p:cNvSpPr>
          <p:nvPr>
            <p:ph type="body" sz="quarter" idx="10"/>
          </p:nvPr>
        </p:nvSpPr>
        <p:spPr>
          <a:xfrm>
            <a:off x="1003200"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hart Placeholder 4"/>
          <p:cNvSpPr>
            <a:spLocks noGrp="1"/>
          </p:cNvSpPr>
          <p:nvPr>
            <p:ph type="chart" sz="quarter" idx="13"/>
          </p:nvPr>
        </p:nvSpPr>
        <p:spPr>
          <a:xfrm>
            <a:off x="8011892" y="3742126"/>
            <a:ext cx="3187200" cy="2134800"/>
          </a:xfrm>
        </p:spPr>
        <p:txBody>
          <a:bodyPr anchor="ctr"/>
          <a:lstStyle>
            <a:lvl1pPr algn="ctr">
              <a:defRPr/>
            </a:lvl1pPr>
          </a:lstStyle>
          <a:p>
            <a:r>
              <a:rPr lang="en-US"/>
              <a:t>Click icon to add chart</a:t>
            </a:r>
            <a:endParaRPr lang="en-GB"/>
          </a:p>
        </p:txBody>
      </p:sp>
      <p:sp>
        <p:nvSpPr>
          <p:cNvPr id="9" name="Text Placeholder 8"/>
          <p:cNvSpPr>
            <a:spLocks noGrp="1"/>
          </p:cNvSpPr>
          <p:nvPr>
            <p:ph type="body" sz="quarter" idx="14"/>
          </p:nvPr>
        </p:nvSpPr>
        <p:spPr>
          <a:xfrm>
            <a:off x="4507547"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8"/>
          <p:cNvSpPr>
            <a:spLocks noGrp="1"/>
          </p:cNvSpPr>
          <p:nvPr>
            <p:ph type="body" sz="quarter" idx="15"/>
          </p:nvPr>
        </p:nvSpPr>
        <p:spPr>
          <a:xfrm>
            <a:off x="8011892"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1993B809-7A30-47BC-953E-AF9FE10FDFB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025399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rocess 5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1"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068984"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5134768"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7200552"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0"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068985"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5134769"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7200553"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1" name="Text Placeholder 12"/>
          <p:cNvSpPr>
            <a:spLocks noGrp="1"/>
          </p:cNvSpPr>
          <p:nvPr>
            <p:ph type="body" sz="quarter" idx="18" hasCustomPrompt="1"/>
          </p:nvPr>
        </p:nvSpPr>
        <p:spPr>
          <a:xfrm>
            <a:off x="9266337"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2" name="Text Placeholder 8"/>
          <p:cNvSpPr>
            <a:spLocks noGrp="1"/>
          </p:cNvSpPr>
          <p:nvPr>
            <p:ph type="body" sz="quarter" idx="19"/>
          </p:nvPr>
        </p:nvSpPr>
        <p:spPr>
          <a:xfrm>
            <a:off x="9266337"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B6F9AD75-9C5D-491A-8EB6-1E4763A9BC3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2473945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rocess 5 Columns_Cobalt Blue">
    <p:spTree>
      <p:nvGrpSpPr>
        <p:cNvPr id="1" name=""/>
        <p:cNvGrpSpPr/>
        <p:nvPr/>
      </p:nvGrpSpPr>
      <p:grpSpPr>
        <a:xfrm>
          <a:off x="0" y="0"/>
          <a:ext cx="0" cy="0"/>
          <a:chOff x="0" y="0"/>
          <a:chExt cx="0" cy="0"/>
        </a:xfrm>
      </p:grpSpPr>
      <p:sp>
        <p:nvSpPr>
          <p:cNvPr id="27" name="Text Placeholder 8">
            <a:extLst>
              <a:ext uri="{FF2B5EF4-FFF2-40B4-BE49-F238E27FC236}">
                <a16:creationId xmlns:a16="http://schemas.microsoft.com/office/drawing/2014/main" id="{A68D3E60-F95F-4250-92C1-89CF93433E23}"/>
              </a:ext>
            </a:extLst>
          </p:cNvPr>
          <p:cNvSpPr>
            <a:spLocks noGrp="1"/>
          </p:cNvSpPr>
          <p:nvPr>
            <p:ph type="body" sz="quarter" idx="10"/>
          </p:nvPr>
        </p:nvSpPr>
        <p:spPr>
          <a:xfrm>
            <a:off x="1003201"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8" name="Text Placeholder 8">
            <a:extLst>
              <a:ext uri="{FF2B5EF4-FFF2-40B4-BE49-F238E27FC236}">
                <a16:creationId xmlns:a16="http://schemas.microsoft.com/office/drawing/2014/main" id="{8D8E592C-F128-4E4B-970B-BFB5C0F2A492}"/>
              </a:ext>
            </a:extLst>
          </p:cNvPr>
          <p:cNvSpPr>
            <a:spLocks noGrp="1"/>
          </p:cNvSpPr>
          <p:nvPr>
            <p:ph type="body" sz="quarter" idx="11"/>
          </p:nvPr>
        </p:nvSpPr>
        <p:spPr>
          <a:xfrm>
            <a:off x="3068984"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9" name="Text Placeholder 8">
            <a:extLst>
              <a:ext uri="{FF2B5EF4-FFF2-40B4-BE49-F238E27FC236}">
                <a16:creationId xmlns:a16="http://schemas.microsoft.com/office/drawing/2014/main" id="{EE6B17CD-E0EF-40A4-A171-4E4B731CE0D9}"/>
              </a:ext>
            </a:extLst>
          </p:cNvPr>
          <p:cNvSpPr>
            <a:spLocks noGrp="1"/>
          </p:cNvSpPr>
          <p:nvPr>
            <p:ph type="body" sz="quarter" idx="12"/>
          </p:nvPr>
        </p:nvSpPr>
        <p:spPr>
          <a:xfrm>
            <a:off x="5134768"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0" name="Text Placeholder 8">
            <a:extLst>
              <a:ext uri="{FF2B5EF4-FFF2-40B4-BE49-F238E27FC236}">
                <a16:creationId xmlns:a16="http://schemas.microsoft.com/office/drawing/2014/main" id="{03C9A44B-2A8F-416D-A76B-F3A018572E3F}"/>
              </a:ext>
            </a:extLst>
          </p:cNvPr>
          <p:cNvSpPr>
            <a:spLocks noGrp="1"/>
          </p:cNvSpPr>
          <p:nvPr>
            <p:ph type="body" sz="quarter" idx="13"/>
          </p:nvPr>
        </p:nvSpPr>
        <p:spPr>
          <a:xfrm>
            <a:off x="7200552"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1" name="Text Placeholder 12">
            <a:extLst>
              <a:ext uri="{FF2B5EF4-FFF2-40B4-BE49-F238E27FC236}">
                <a16:creationId xmlns:a16="http://schemas.microsoft.com/office/drawing/2014/main" id="{D3A5B3AC-C2E0-40CF-9D31-036461F790D0}"/>
              </a:ext>
            </a:extLst>
          </p:cNvPr>
          <p:cNvSpPr>
            <a:spLocks noGrp="1"/>
          </p:cNvSpPr>
          <p:nvPr>
            <p:ph type="body" sz="quarter" idx="14" hasCustomPrompt="1"/>
          </p:nvPr>
        </p:nvSpPr>
        <p:spPr>
          <a:xfrm>
            <a:off x="1003200"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2" name="Text Placeholder 12">
            <a:extLst>
              <a:ext uri="{FF2B5EF4-FFF2-40B4-BE49-F238E27FC236}">
                <a16:creationId xmlns:a16="http://schemas.microsoft.com/office/drawing/2014/main" id="{969E3860-942E-40E2-A1C8-AF5DF29675F7}"/>
              </a:ext>
            </a:extLst>
          </p:cNvPr>
          <p:cNvSpPr>
            <a:spLocks noGrp="1"/>
          </p:cNvSpPr>
          <p:nvPr>
            <p:ph type="body" sz="quarter" idx="15" hasCustomPrompt="1"/>
          </p:nvPr>
        </p:nvSpPr>
        <p:spPr>
          <a:xfrm>
            <a:off x="3068985"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3" name="Text Placeholder 12">
            <a:extLst>
              <a:ext uri="{FF2B5EF4-FFF2-40B4-BE49-F238E27FC236}">
                <a16:creationId xmlns:a16="http://schemas.microsoft.com/office/drawing/2014/main" id="{8E580107-2025-4C04-9884-4A6DBB63DE03}"/>
              </a:ext>
            </a:extLst>
          </p:cNvPr>
          <p:cNvSpPr>
            <a:spLocks noGrp="1"/>
          </p:cNvSpPr>
          <p:nvPr>
            <p:ph type="body" sz="quarter" idx="16" hasCustomPrompt="1"/>
          </p:nvPr>
        </p:nvSpPr>
        <p:spPr>
          <a:xfrm>
            <a:off x="5134769"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4" name="Text Placeholder 12">
            <a:extLst>
              <a:ext uri="{FF2B5EF4-FFF2-40B4-BE49-F238E27FC236}">
                <a16:creationId xmlns:a16="http://schemas.microsoft.com/office/drawing/2014/main" id="{BC4D5128-392D-4FC9-A83F-FA43203A40D7}"/>
              </a:ext>
            </a:extLst>
          </p:cNvPr>
          <p:cNvSpPr>
            <a:spLocks noGrp="1"/>
          </p:cNvSpPr>
          <p:nvPr>
            <p:ph type="body" sz="quarter" idx="17" hasCustomPrompt="1"/>
          </p:nvPr>
        </p:nvSpPr>
        <p:spPr>
          <a:xfrm>
            <a:off x="7200553"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5" name="Text Placeholder 12">
            <a:extLst>
              <a:ext uri="{FF2B5EF4-FFF2-40B4-BE49-F238E27FC236}">
                <a16:creationId xmlns:a16="http://schemas.microsoft.com/office/drawing/2014/main" id="{A8EB5529-8601-4864-9983-FBB672B8B9FF}"/>
              </a:ext>
            </a:extLst>
          </p:cNvPr>
          <p:cNvSpPr>
            <a:spLocks noGrp="1"/>
          </p:cNvSpPr>
          <p:nvPr>
            <p:ph type="body" sz="quarter" idx="18" hasCustomPrompt="1"/>
          </p:nvPr>
        </p:nvSpPr>
        <p:spPr>
          <a:xfrm>
            <a:off x="9266337"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6" name="Text Placeholder 8">
            <a:extLst>
              <a:ext uri="{FF2B5EF4-FFF2-40B4-BE49-F238E27FC236}">
                <a16:creationId xmlns:a16="http://schemas.microsoft.com/office/drawing/2014/main" id="{4715BC67-F699-49E6-B5D7-22ED9DFA817E}"/>
              </a:ext>
            </a:extLst>
          </p:cNvPr>
          <p:cNvSpPr>
            <a:spLocks noGrp="1"/>
          </p:cNvSpPr>
          <p:nvPr>
            <p:ph type="body" sz="quarter" idx="19"/>
          </p:nvPr>
        </p:nvSpPr>
        <p:spPr>
          <a:xfrm>
            <a:off x="9266337"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EB51C022-C0B7-4310-BC9F-D7C63034FE3A}"/>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33200741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rocess 6 Colum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580C36-1E70-46DD-9783-AFD66B7DEC90}"/>
              </a:ext>
            </a:extLst>
          </p:cNvPr>
          <p:cNvSpPr/>
          <p:nvPr userDrawn="1"/>
        </p:nvSpPr>
        <p:spPr>
          <a:xfrm>
            <a:off x="0" y="0"/>
            <a:ext cx="12192000" cy="268605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1" tIns="54611" rIns="54611" bIns="54611" rtlCol="0" anchor="ctr"/>
          <a:lstStyle/>
          <a:p>
            <a:pPr algn="l"/>
            <a:endParaRPr lang="en-US" sz="1500" err="1">
              <a:solidFill>
                <a:schemeClr val="bg1"/>
              </a:solidFill>
            </a:endParaRPr>
          </a:p>
        </p:txBody>
      </p:sp>
      <p:sp>
        <p:nvSpPr>
          <p:cNvPr id="9" name="Text Placeholder 8"/>
          <p:cNvSpPr>
            <a:spLocks noGrp="1"/>
          </p:cNvSpPr>
          <p:nvPr>
            <p:ph type="body" sz="quarter" idx="10"/>
          </p:nvPr>
        </p:nvSpPr>
        <p:spPr>
          <a:xfrm>
            <a:off x="1003200"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2720600"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4437996"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6155392"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p:cNvSpPr>
            <a:spLocks noGrp="1"/>
          </p:cNvSpPr>
          <p:nvPr>
            <p:ph type="body" sz="quarter" idx="19"/>
          </p:nvPr>
        </p:nvSpPr>
        <p:spPr>
          <a:xfrm>
            <a:off x="9590188"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469478F-D315-4922-A7E4-E575455BF352}"/>
              </a:ext>
            </a:extLst>
          </p:cNvPr>
          <p:cNvSpPr>
            <a:spLocks noGrp="1"/>
          </p:cNvSpPr>
          <p:nvPr>
            <p:ph type="body" sz="quarter" idx="20"/>
          </p:nvPr>
        </p:nvSpPr>
        <p:spPr>
          <a:xfrm>
            <a:off x="7872788"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38557E01-A30E-46EA-BAB3-4F33E0992F32}"/>
              </a:ext>
            </a:extLst>
          </p:cNvPr>
          <p:cNvSpPr>
            <a:spLocks noGrp="1"/>
          </p:cNvSpPr>
          <p:nvPr>
            <p:ph type="body" sz="quarter" idx="21"/>
          </p:nvPr>
        </p:nvSpPr>
        <p:spPr>
          <a:xfrm>
            <a:off x="995363" y="1330330"/>
            <a:ext cx="10185400" cy="569387"/>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
        <p:nvSpPr>
          <p:cNvPr id="7" name="Title 6">
            <a:extLst>
              <a:ext uri="{FF2B5EF4-FFF2-40B4-BE49-F238E27FC236}">
                <a16:creationId xmlns:a16="http://schemas.microsoft.com/office/drawing/2014/main" id="{59724627-195E-4BFD-9A60-FFD6EECF128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2470912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ocess 4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59377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6184349"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877492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5"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593779"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6184354"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8774930"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DE70D7C0-6953-439A-A54E-CED56520F82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600835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ocess 4 Columns_Cobalt Blue">
    <p:spTree>
      <p:nvGrpSpPr>
        <p:cNvPr id="1" name=""/>
        <p:cNvGrpSpPr/>
        <p:nvPr/>
      </p:nvGrpSpPr>
      <p:grpSpPr>
        <a:xfrm>
          <a:off x="0" y="0"/>
          <a:ext cx="0" cy="0"/>
          <a:chOff x="0" y="0"/>
          <a:chExt cx="0" cy="0"/>
        </a:xfrm>
      </p:grpSpPr>
      <p:sp>
        <p:nvSpPr>
          <p:cNvPr id="11" name="Text Placeholder 8">
            <a:extLst>
              <a:ext uri="{FF2B5EF4-FFF2-40B4-BE49-F238E27FC236}">
                <a16:creationId xmlns:a16="http://schemas.microsoft.com/office/drawing/2014/main" id="{ABA5FBEF-FE77-4CC8-B2D5-D94327DAF658}"/>
              </a:ext>
            </a:extLst>
          </p:cNvPr>
          <p:cNvSpPr>
            <a:spLocks noGrp="1"/>
          </p:cNvSpPr>
          <p:nvPr>
            <p:ph type="body" sz="quarter" idx="10"/>
          </p:nvPr>
        </p:nvSpPr>
        <p:spPr>
          <a:xfrm>
            <a:off x="1003200"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a:extLst>
              <a:ext uri="{FF2B5EF4-FFF2-40B4-BE49-F238E27FC236}">
                <a16:creationId xmlns:a16="http://schemas.microsoft.com/office/drawing/2014/main" id="{659D9BAA-2BF4-4A94-BAA4-5D091A296246}"/>
              </a:ext>
            </a:extLst>
          </p:cNvPr>
          <p:cNvSpPr>
            <a:spLocks noGrp="1"/>
          </p:cNvSpPr>
          <p:nvPr>
            <p:ph type="body" sz="quarter" idx="11"/>
          </p:nvPr>
        </p:nvSpPr>
        <p:spPr>
          <a:xfrm>
            <a:off x="359377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3D170C1-7106-44D2-A62F-A804F244A090}"/>
              </a:ext>
            </a:extLst>
          </p:cNvPr>
          <p:cNvSpPr>
            <a:spLocks noGrp="1"/>
          </p:cNvSpPr>
          <p:nvPr>
            <p:ph type="body" sz="quarter" idx="12"/>
          </p:nvPr>
        </p:nvSpPr>
        <p:spPr>
          <a:xfrm>
            <a:off x="6184349"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a:extLst>
              <a:ext uri="{FF2B5EF4-FFF2-40B4-BE49-F238E27FC236}">
                <a16:creationId xmlns:a16="http://schemas.microsoft.com/office/drawing/2014/main" id="{5DDAC4CF-AC2F-4D83-9FB0-DDFB71EE9A2C}"/>
              </a:ext>
            </a:extLst>
          </p:cNvPr>
          <p:cNvSpPr>
            <a:spLocks noGrp="1"/>
          </p:cNvSpPr>
          <p:nvPr>
            <p:ph type="body" sz="quarter" idx="13"/>
          </p:nvPr>
        </p:nvSpPr>
        <p:spPr>
          <a:xfrm>
            <a:off x="877492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2">
            <a:extLst>
              <a:ext uri="{FF2B5EF4-FFF2-40B4-BE49-F238E27FC236}">
                <a16:creationId xmlns:a16="http://schemas.microsoft.com/office/drawing/2014/main" id="{3C84B130-9B9F-460C-87A1-4E3012ECEA7A}"/>
              </a:ext>
            </a:extLst>
          </p:cNvPr>
          <p:cNvSpPr>
            <a:spLocks noGrp="1"/>
          </p:cNvSpPr>
          <p:nvPr>
            <p:ph type="body" sz="quarter" idx="14" hasCustomPrompt="1"/>
          </p:nvPr>
        </p:nvSpPr>
        <p:spPr>
          <a:xfrm>
            <a:off x="1003205"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0" name="Text Placeholder 12">
            <a:extLst>
              <a:ext uri="{FF2B5EF4-FFF2-40B4-BE49-F238E27FC236}">
                <a16:creationId xmlns:a16="http://schemas.microsoft.com/office/drawing/2014/main" id="{FC076374-F8FA-413A-9C7F-81C823512353}"/>
              </a:ext>
            </a:extLst>
          </p:cNvPr>
          <p:cNvSpPr>
            <a:spLocks noGrp="1"/>
          </p:cNvSpPr>
          <p:nvPr>
            <p:ph type="body" sz="quarter" idx="15" hasCustomPrompt="1"/>
          </p:nvPr>
        </p:nvSpPr>
        <p:spPr>
          <a:xfrm>
            <a:off x="3593779"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1" name="Text Placeholder 12">
            <a:extLst>
              <a:ext uri="{FF2B5EF4-FFF2-40B4-BE49-F238E27FC236}">
                <a16:creationId xmlns:a16="http://schemas.microsoft.com/office/drawing/2014/main" id="{92DC24D7-E120-435A-8A2A-98E939AC4C9C}"/>
              </a:ext>
            </a:extLst>
          </p:cNvPr>
          <p:cNvSpPr>
            <a:spLocks noGrp="1"/>
          </p:cNvSpPr>
          <p:nvPr>
            <p:ph type="body" sz="quarter" idx="16" hasCustomPrompt="1"/>
          </p:nvPr>
        </p:nvSpPr>
        <p:spPr>
          <a:xfrm>
            <a:off x="6184354"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2" name="Text Placeholder 12">
            <a:extLst>
              <a:ext uri="{FF2B5EF4-FFF2-40B4-BE49-F238E27FC236}">
                <a16:creationId xmlns:a16="http://schemas.microsoft.com/office/drawing/2014/main" id="{41F15369-328E-43E6-894F-1F86414EB3F0}"/>
              </a:ext>
            </a:extLst>
          </p:cNvPr>
          <p:cNvSpPr>
            <a:spLocks noGrp="1"/>
          </p:cNvSpPr>
          <p:nvPr>
            <p:ph type="body" sz="quarter" idx="17" hasCustomPrompt="1"/>
          </p:nvPr>
        </p:nvSpPr>
        <p:spPr>
          <a:xfrm>
            <a:off x="8774930"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9890D0D6-CEB9-47AA-B0BF-EB213FE3B803}"/>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22409147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ad Box with Icon and Center Text Box">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919862B5-E58D-4F98-8070-F04E6659AC38}"/>
              </a:ext>
            </a:extLst>
          </p:cNvPr>
          <p:cNvSpPr>
            <a:spLocks noGrp="1"/>
          </p:cNvSpPr>
          <p:nvPr>
            <p:ph type="body" sz="quarter" idx="53"/>
          </p:nvPr>
        </p:nvSpPr>
        <p:spPr>
          <a:xfrm>
            <a:off x="1003348" y="1330325"/>
            <a:ext cx="4967685" cy="2132614"/>
          </a:xfrm>
          <a:custGeom>
            <a:avLst/>
            <a:gdLst>
              <a:gd name="connsiteX0" fmla="*/ 0 w 4967685"/>
              <a:gd name="connsiteY0" fmla="*/ 0 h 2132614"/>
              <a:gd name="connsiteX1" fmla="*/ 4967685 w 4967685"/>
              <a:gd name="connsiteY1" fmla="*/ 0 h 2132614"/>
              <a:gd name="connsiteX2" fmla="*/ 4967685 w 4967685"/>
              <a:gd name="connsiteY2" fmla="*/ 1013538 h 2132614"/>
              <a:gd name="connsiteX3" fmla="*/ 3364916 w 4967685"/>
              <a:gd name="connsiteY3" fmla="*/ 1013538 h 2132614"/>
              <a:gd name="connsiteX4" fmla="*/ 3364916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4967685" y="0"/>
                </a:lnTo>
                <a:lnTo>
                  <a:pt x="4967685" y="1013538"/>
                </a:lnTo>
                <a:lnTo>
                  <a:pt x="3364916" y="1013538"/>
                </a:lnTo>
                <a:lnTo>
                  <a:pt x="3364916"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EEBDCDC-F212-4ED4-8D32-7B1BC919EF2D}"/>
              </a:ext>
            </a:extLst>
          </p:cNvPr>
          <p:cNvSpPr>
            <a:spLocks noGrp="1"/>
          </p:cNvSpPr>
          <p:nvPr>
            <p:ph type="body" sz="quarter" idx="55"/>
          </p:nvPr>
        </p:nvSpPr>
        <p:spPr>
          <a:xfrm>
            <a:off x="6232263" y="1330325"/>
            <a:ext cx="4970724" cy="2132614"/>
          </a:xfrm>
          <a:custGeom>
            <a:avLst/>
            <a:gdLst>
              <a:gd name="connsiteX0" fmla="*/ 0 w 4970724"/>
              <a:gd name="connsiteY0" fmla="*/ 0 h 2132614"/>
              <a:gd name="connsiteX1" fmla="*/ 4970724 w 4970724"/>
              <a:gd name="connsiteY1" fmla="*/ 0 h 2132614"/>
              <a:gd name="connsiteX2" fmla="*/ 4970724 w 4970724"/>
              <a:gd name="connsiteY2" fmla="*/ 2132614 h 2132614"/>
              <a:gd name="connsiteX3" fmla="*/ 1602767 w 4970724"/>
              <a:gd name="connsiteY3" fmla="*/ 2132614 h 2132614"/>
              <a:gd name="connsiteX4" fmla="*/ 1602767 w 4970724"/>
              <a:gd name="connsiteY4" fmla="*/ 1013538 h 2132614"/>
              <a:gd name="connsiteX5" fmla="*/ 0 w 4970724"/>
              <a:gd name="connsiteY5" fmla="*/ 1013538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0" y="0"/>
                </a:moveTo>
                <a:lnTo>
                  <a:pt x="4970724" y="0"/>
                </a:lnTo>
                <a:lnTo>
                  <a:pt x="4970724" y="2132614"/>
                </a:lnTo>
                <a:lnTo>
                  <a:pt x="1602767" y="2132614"/>
                </a:lnTo>
                <a:lnTo>
                  <a:pt x="1602767" y="1013538"/>
                </a:lnTo>
                <a:lnTo>
                  <a:pt x="0" y="1013538"/>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19">
            <a:extLst>
              <a:ext uri="{FF2B5EF4-FFF2-40B4-BE49-F238E27FC236}">
                <a16:creationId xmlns:a16="http://schemas.microsoft.com/office/drawing/2014/main" id="{BE0E984E-3A85-42BD-A2C6-26D3EB300D8B}"/>
              </a:ext>
            </a:extLst>
          </p:cNvPr>
          <p:cNvSpPr>
            <a:spLocks noGrp="1"/>
          </p:cNvSpPr>
          <p:nvPr>
            <p:ph type="body" sz="quarter" idx="54"/>
          </p:nvPr>
        </p:nvSpPr>
        <p:spPr>
          <a:xfrm>
            <a:off x="1003348" y="3747502"/>
            <a:ext cx="4967685" cy="2132614"/>
          </a:xfrm>
          <a:custGeom>
            <a:avLst/>
            <a:gdLst>
              <a:gd name="connsiteX0" fmla="*/ 0 w 4967685"/>
              <a:gd name="connsiteY0" fmla="*/ 0 h 2132614"/>
              <a:gd name="connsiteX1" fmla="*/ 3364916 w 4967685"/>
              <a:gd name="connsiteY1" fmla="*/ 0 h 2132614"/>
              <a:gd name="connsiteX2" fmla="*/ 3364916 w 4967685"/>
              <a:gd name="connsiteY2" fmla="*/ 1119077 h 2132614"/>
              <a:gd name="connsiteX3" fmla="*/ 4967685 w 4967685"/>
              <a:gd name="connsiteY3" fmla="*/ 1119077 h 2132614"/>
              <a:gd name="connsiteX4" fmla="*/ 4967685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3364916" y="0"/>
                </a:lnTo>
                <a:lnTo>
                  <a:pt x="3364916" y="1119077"/>
                </a:lnTo>
                <a:lnTo>
                  <a:pt x="4967685" y="1119077"/>
                </a:lnTo>
                <a:lnTo>
                  <a:pt x="4967685"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8">
            <a:extLst>
              <a:ext uri="{FF2B5EF4-FFF2-40B4-BE49-F238E27FC236}">
                <a16:creationId xmlns:a16="http://schemas.microsoft.com/office/drawing/2014/main" id="{4DB6DB5B-6EBB-4E77-8ECE-2DE4424BD660}"/>
              </a:ext>
            </a:extLst>
          </p:cNvPr>
          <p:cNvSpPr>
            <a:spLocks noGrp="1"/>
          </p:cNvSpPr>
          <p:nvPr>
            <p:ph type="body" sz="quarter" idx="56"/>
          </p:nvPr>
        </p:nvSpPr>
        <p:spPr>
          <a:xfrm>
            <a:off x="6232263" y="3747502"/>
            <a:ext cx="4970724" cy="2132614"/>
          </a:xfrm>
          <a:custGeom>
            <a:avLst/>
            <a:gdLst>
              <a:gd name="connsiteX0" fmla="*/ 1602767 w 4970724"/>
              <a:gd name="connsiteY0" fmla="*/ 0 h 2132614"/>
              <a:gd name="connsiteX1" fmla="*/ 4970724 w 4970724"/>
              <a:gd name="connsiteY1" fmla="*/ 0 h 2132614"/>
              <a:gd name="connsiteX2" fmla="*/ 4970724 w 4970724"/>
              <a:gd name="connsiteY2" fmla="*/ 2132614 h 2132614"/>
              <a:gd name="connsiteX3" fmla="*/ 0 w 4970724"/>
              <a:gd name="connsiteY3" fmla="*/ 2132614 h 2132614"/>
              <a:gd name="connsiteX4" fmla="*/ 0 w 4970724"/>
              <a:gd name="connsiteY4" fmla="*/ 1119077 h 2132614"/>
              <a:gd name="connsiteX5" fmla="*/ 1602767 w 4970724"/>
              <a:gd name="connsiteY5" fmla="*/ 1119077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1602767" y="0"/>
                </a:moveTo>
                <a:lnTo>
                  <a:pt x="4970724" y="0"/>
                </a:lnTo>
                <a:lnTo>
                  <a:pt x="4970724" y="2132614"/>
                </a:lnTo>
                <a:lnTo>
                  <a:pt x="0" y="2132614"/>
                </a:lnTo>
                <a:lnTo>
                  <a:pt x="0" y="1119077"/>
                </a:lnTo>
                <a:lnTo>
                  <a:pt x="1602767" y="1119077"/>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10"/>
          <p:cNvSpPr>
            <a:spLocks noGrp="1"/>
          </p:cNvSpPr>
          <p:nvPr>
            <p:ph type="body" sz="quarter" idx="21"/>
          </p:nvPr>
        </p:nvSpPr>
        <p:spPr bwMode="gray">
          <a:xfrm>
            <a:off x="4571180" y="2546022"/>
            <a:ext cx="3049649" cy="2118398"/>
          </a:xfrm>
          <a:prstGeom prst="rect">
            <a:avLst/>
          </a:prstGeom>
          <a:solidFill>
            <a:schemeClr val="accent1"/>
          </a:solidFill>
          <a:ln>
            <a:noFill/>
          </a:ln>
        </p:spPr>
        <p:txBody>
          <a:bodyPr lIns="108000" tIns="108000" rIns="108000" bIns="108000" anchor="ctr" anchorCtr="1">
            <a:noAutofit/>
          </a:bodyPr>
          <a:lstStyle>
            <a:lvl1pPr algn="ctr">
              <a:defRPr sz="1400">
                <a:solidFill>
                  <a:schemeClr val="bg1"/>
                </a:solidFill>
                <a:latin typeface="+mn-lt"/>
                <a:cs typeface="Arial" panose="020B0604020202020204" pitchFamily="34" charset="0"/>
              </a:defRPr>
            </a:lvl1pPr>
          </a:lstStyle>
          <a:p>
            <a:pPr lvl="0"/>
            <a:r>
              <a:rPr lang="en-US"/>
              <a:t>Click to edit Master text styles</a:t>
            </a:r>
          </a:p>
        </p:txBody>
      </p:sp>
      <p:sp>
        <p:nvSpPr>
          <p:cNvPr id="3" name="Title 2">
            <a:extLst>
              <a:ext uri="{FF2B5EF4-FFF2-40B4-BE49-F238E27FC236}">
                <a16:creationId xmlns:a16="http://schemas.microsoft.com/office/drawing/2014/main" id="{01CCA206-C726-4930-8059-66751EC1483B}"/>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Tree>
    <p:extLst>
      <p:ext uri="{BB962C8B-B14F-4D97-AF65-F5344CB8AC3E}">
        <p14:creationId xmlns:p14="http://schemas.microsoft.com/office/powerpoint/2010/main" val="33843403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 Blue Heading">
    <p:spTree>
      <p:nvGrpSpPr>
        <p:cNvPr id="1" name=""/>
        <p:cNvGrpSpPr/>
        <p:nvPr/>
      </p:nvGrpSpPr>
      <p:grpSpPr>
        <a:xfrm>
          <a:off x="0" y="0"/>
          <a:ext cx="0" cy="0"/>
          <a:chOff x="0" y="0"/>
          <a:chExt cx="0" cy="0"/>
        </a:xfrm>
      </p:grpSpPr>
      <p:sp>
        <p:nvSpPr>
          <p:cNvPr id="19" name="Text Placeholder 8"/>
          <p:cNvSpPr>
            <a:spLocks noGrp="1"/>
          </p:cNvSpPr>
          <p:nvPr>
            <p:ph type="body" sz="quarter" idx="19"/>
          </p:nvPr>
        </p:nvSpPr>
        <p:spPr>
          <a:xfrm>
            <a:off x="100320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6" name="Text Placeholder 8"/>
          <p:cNvSpPr>
            <a:spLocks noGrp="1"/>
          </p:cNvSpPr>
          <p:nvPr>
            <p:ph type="body" sz="quarter" idx="21"/>
          </p:nvPr>
        </p:nvSpPr>
        <p:spPr>
          <a:xfrm>
            <a:off x="623604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C76913D-77B2-43C9-9A9E-B86D68E16B74}"/>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2044329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our Quad Boxes">
    <p:spTree>
      <p:nvGrpSpPr>
        <p:cNvPr id="1" name=""/>
        <p:cNvGrpSpPr/>
        <p:nvPr/>
      </p:nvGrpSpPr>
      <p:grpSpPr>
        <a:xfrm>
          <a:off x="0" y="0"/>
          <a:ext cx="0" cy="0"/>
          <a:chOff x="0" y="0"/>
          <a:chExt cx="0" cy="0"/>
        </a:xfrm>
      </p:grpSpPr>
      <p:sp>
        <p:nvSpPr>
          <p:cNvPr id="13" name="Text Placeholder 8"/>
          <p:cNvSpPr>
            <a:spLocks noGrp="1"/>
          </p:cNvSpPr>
          <p:nvPr>
            <p:ph type="body" sz="quarter" idx="19"/>
          </p:nvPr>
        </p:nvSpPr>
        <p:spPr>
          <a:xfrm>
            <a:off x="100320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5" name="Text Placeholder 8"/>
          <p:cNvSpPr>
            <a:spLocks noGrp="1"/>
          </p:cNvSpPr>
          <p:nvPr>
            <p:ph type="body" sz="quarter" idx="21"/>
          </p:nvPr>
        </p:nvSpPr>
        <p:spPr>
          <a:xfrm>
            <a:off x="623604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1" name="Text Placeholder 8"/>
          <p:cNvSpPr>
            <a:spLocks noGrp="1"/>
          </p:cNvSpPr>
          <p:nvPr>
            <p:ph type="body" sz="quarter" idx="23"/>
          </p:nvPr>
        </p:nvSpPr>
        <p:spPr>
          <a:xfrm>
            <a:off x="100320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8"/>
          <p:cNvSpPr>
            <a:spLocks noGrp="1"/>
          </p:cNvSpPr>
          <p:nvPr>
            <p:ph type="body" sz="quarter" idx="24"/>
          </p:nvPr>
        </p:nvSpPr>
        <p:spPr>
          <a:xfrm>
            <a:off x="100320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3" name="Text Placeholder 8"/>
          <p:cNvSpPr>
            <a:spLocks noGrp="1"/>
          </p:cNvSpPr>
          <p:nvPr>
            <p:ph type="body" sz="quarter" idx="25"/>
          </p:nvPr>
        </p:nvSpPr>
        <p:spPr>
          <a:xfrm>
            <a:off x="623604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4" name="Text Placeholder 8"/>
          <p:cNvSpPr>
            <a:spLocks noGrp="1"/>
          </p:cNvSpPr>
          <p:nvPr>
            <p:ph type="body" sz="quarter" idx="26"/>
          </p:nvPr>
        </p:nvSpPr>
        <p:spPr>
          <a:xfrm>
            <a:off x="623604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EF8E881-FC4C-4F00-9389-FF3C71D7CB7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069667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Four Quad Boxes BG Dark Colour">
    <p:spTree>
      <p:nvGrpSpPr>
        <p:cNvPr id="1" name=""/>
        <p:cNvGrpSpPr/>
        <p:nvPr/>
      </p:nvGrpSpPr>
      <p:grpSpPr>
        <a:xfrm>
          <a:off x="0" y="0"/>
          <a:ext cx="0" cy="0"/>
          <a:chOff x="0" y="0"/>
          <a:chExt cx="0" cy="0"/>
        </a:xfrm>
      </p:grpSpPr>
      <p:sp>
        <p:nvSpPr>
          <p:cNvPr id="11" name="Shape 8">
            <a:extLst>
              <a:ext uri="{FF2B5EF4-FFF2-40B4-BE49-F238E27FC236}">
                <a16:creationId xmlns:a16="http://schemas.microsoft.com/office/drawing/2014/main" id="{1763B05F-830B-4267-AD78-15D92D15E48D}"/>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12" name="TextBox 11">
            <a:extLst>
              <a:ext uri="{FF2B5EF4-FFF2-40B4-BE49-F238E27FC236}">
                <a16:creationId xmlns:a16="http://schemas.microsoft.com/office/drawing/2014/main" id="{2F13A210-92DD-4299-9F1D-B2FE60EC3160}"/>
              </a:ext>
              <a:ext uri="{C183D7F6-B498-43B3-948B-1728B52AA6E4}">
                <adec:decorative xmlns:adec="http://schemas.microsoft.com/office/drawing/2017/decorative" val="1"/>
              </a:ext>
            </a:extLst>
          </p:cNvPr>
          <p:cNvSpPr txBox="1"/>
          <p:nvPr userDrawn="1">
            <p:custDataLst>
              <p:tags r:id="rId1"/>
            </p:custDataLst>
          </p:nvPr>
        </p:nvSpPr>
        <p:spPr>
          <a:xfrm>
            <a:off x="8902703" y="6295541"/>
            <a:ext cx="1931292"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19" name="Straight Connector 18">
            <a:extLst>
              <a:ext uri="{FF2B5EF4-FFF2-40B4-BE49-F238E27FC236}">
                <a16:creationId xmlns:a16="http://schemas.microsoft.com/office/drawing/2014/main" id="{E4C51904-D930-45AA-AF92-A006847C8BF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Text Placeholder 8">
            <a:extLst>
              <a:ext uri="{FF2B5EF4-FFF2-40B4-BE49-F238E27FC236}">
                <a16:creationId xmlns:a16="http://schemas.microsoft.com/office/drawing/2014/main" id="{2086F202-0162-4310-A956-FCCC9474338A}"/>
              </a:ext>
            </a:extLst>
          </p:cNvPr>
          <p:cNvSpPr>
            <a:spLocks noGrp="1"/>
          </p:cNvSpPr>
          <p:nvPr>
            <p:ph type="body" sz="quarter" idx="19"/>
          </p:nvPr>
        </p:nvSpPr>
        <p:spPr>
          <a:xfrm>
            <a:off x="100320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0" name="Text Placeholder 8">
            <a:extLst>
              <a:ext uri="{FF2B5EF4-FFF2-40B4-BE49-F238E27FC236}">
                <a16:creationId xmlns:a16="http://schemas.microsoft.com/office/drawing/2014/main" id="{E8B6691E-17EA-480D-B598-F314E1A68EB3}"/>
              </a:ext>
            </a:extLst>
          </p:cNvPr>
          <p:cNvSpPr>
            <a:spLocks noGrp="1"/>
          </p:cNvSpPr>
          <p:nvPr>
            <p:ph type="body" sz="quarter" idx="20"/>
          </p:nvPr>
        </p:nvSpPr>
        <p:spPr>
          <a:xfrm>
            <a:off x="100320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1" name="Text Placeholder 8">
            <a:extLst>
              <a:ext uri="{FF2B5EF4-FFF2-40B4-BE49-F238E27FC236}">
                <a16:creationId xmlns:a16="http://schemas.microsoft.com/office/drawing/2014/main" id="{59F2358C-C167-462D-9F76-6D66B9B409BE}"/>
              </a:ext>
            </a:extLst>
          </p:cNvPr>
          <p:cNvSpPr>
            <a:spLocks noGrp="1"/>
          </p:cNvSpPr>
          <p:nvPr>
            <p:ph type="body" sz="quarter" idx="21"/>
          </p:nvPr>
        </p:nvSpPr>
        <p:spPr>
          <a:xfrm>
            <a:off x="623604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2" name="Text Placeholder 8">
            <a:extLst>
              <a:ext uri="{FF2B5EF4-FFF2-40B4-BE49-F238E27FC236}">
                <a16:creationId xmlns:a16="http://schemas.microsoft.com/office/drawing/2014/main" id="{B2FCC9C9-35DE-4F3C-A352-30EE65DD5B86}"/>
              </a:ext>
            </a:extLst>
          </p:cNvPr>
          <p:cNvSpPr>
            <a:spLocks noGrp="1"/>
          </p:cNvSpPr>
          <p:nvPr>
            <p:ph type="body" sz="quarter" idx="22"/>
          </p:nvPr>
        </p:nvSpPr>
        <p:spPr>
          <a:xfrm>
            <a:off x="623604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3" name="Text Placeholder 8">
            <a:extLst>
              <a:ext uri="{FF2B5EF4-FFF2-40B4-BE49-F238E27FC236}">
                <a16:creationId xmlns:a16="http://schemas.microsoft.com/office/drawing/2014/main" id="{EA017BC0-9170-4186-94F7-40E80F981A05}"/>
              </a:ext>
            </a:extLst>
          </p:cNvPr>
          <p:cNvSpPr>
            <a:spLocks noGrp="1"/>
          </p:cNvSpPr>
          <p:nvPr>
            <p:ph type="body" sz="quarter" idx="23"/>
          </p:nvPr>
        </p:nvSpPr>
        <p:spPr>
          <a:xfrm>
            <a:off x="100320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4" name="Text Placeholder 8">
            <a:extLst>
              <a:ext uri="{FF2B5EF4-FFF2-40B4-BE49-F238E27FC236}">
                <a16:creationId xmlns:a16="http://schemas.microsoft.com/office/drawing/2014/main" id="{0383342E-84C2-404C-8D37-45747A191605}"/>
              </a:ext>
            </a:extLst>
          </p:cNvPr>
          <p:cNvSpPr>
            <a:spLocks noGrp="1"/>
          </p:cNvSpPr>
          <p:nvPr>
            <p:ph type="body" sz="quarter" idx="24"/>
          </p:nvPr>
        </p:nvSpPr>
        <p:spPr>
          <a:xfrm>
            <a:off x="100320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5" name="Text Placeholder 8">
            <a:extLst>
              <a:ext uri="{FF2B5EF4-FFF2-40B4-BE49-F238E27FC236}">
                <a16:creationId xmlns:a16="http://schemas.microsoft.com/office/drawing/2014/main" id="{BE27B3E2-E887-473C-8464-38B061F67EA7}"/>
              </a:ext>
            </a:extLst>
          </p:cNvPr>
          <p:cNvSpPr>
            <a:spLocks noGrp="1"/>
          </p:cNvSpPr>
          <p:nvPr>
            <p:ph type="body" sz="quarter" idx="25"/>
          </p:nvPr>
        </p:nvSpPr>
        <p:spPr>
          <a:xfrm>
            <a:off x="623604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6" name="Text Placeholder 8">
            <a:extLst>
              <a:ext uri="{FF2B5EF4-FFF2-40B4-BE49-F238E27FC236}">
                <a16:creationId xmlns:a16="http://schemas.microsoft.com/office/drawing/2014/main" id="{4C0C9B8C-19B0-44D7-9F0F-975D45D4007F}"/>
              </a:ext>
            </a:extLst>
          </p:cNvPr>
          <p:cNvSpPr>
            <a:spLocks noGrp="1"/>
          </p:cNvSpPr>
          <p:nvPr>
            <p:ph type="body" sz="quarter" idx="26"/>
          </p:nvPr>
        </p:nvSpPr>
        <p:spPr>
          <a:xfrm>
            <a:off x="623604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39275135-3A5F-40EA-83D5-8A21BF903978}"/>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8" name="Graphic 8">
            <a:extLst>
              <a:ext uri="{FF2B5EF4-FFF2-40B4-BE49-F238E27FC236}">
                <a16:creationId xmlns:a16="http://schemas.microsoft.com/office/drawing/2014/main" id="{3FE807FD-1F53-40C0-958E-7B645C12F831}"/>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17" name="TextBox 16">
            <a:extLst>
              <a:ext uri="{FF2B5EF4-FFF2-40B4-BE49-F238E27FC236}">
                <a16:creationId xmlns:a16="http://schemas.microsoft.com/office/drawing/2014/main" id="{94359EB3-99CA-467E-9F82-D5B531A28A37}"/>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3664625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Right Horizontal Window_Pacific Blu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3405719" y="371317"/>
            <a:ext cx="7794097" cy="541406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 name="Text Placeholder 3"/>
          <p:cNvSpPr>
            <a:spLocks noGrp="1"/>
          </p:cNvSpPr>
          <p:nvPr>
            <p:ph type="body" sz="quarter" idx="11"/>
          </p:nvPr>
        </p:nvSpPr>
        <p:spPr>
          <a:xfrm>
            <a:off x="3672184" y="4710484"/>
            <a:ext cx="7260639"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10" name="Title 9">
            <a:extLst>
              <a:ext uri="{FF2B5EF4-FFF2-40B4-BE49-F238E27FC236}">
                <a16:creationId xmlns:a16="http://schemas.microsoft.com/office/drawing/2014/main" id="{BA9E5DDB-2262-4657-AA4F-9CE87AA83B57}"/>
              </a:ext>
            </a:extLst>
          </p:cNvPr>
          <p:cNvSpPr>
            <a:spLocks noGrp="1"/>
          </p:cNvSpPr>
          <p:nvPr>
            <p:ph type="title" hasCustomPrompt="1"/>
          </p:nvPr>
        </p:nvSpPr>
        <p:spPr>
          <a:xfrm>
            <a:off x="3671127" y="636808"/>
            <a:ext cx="7260639" cy="3950972"/>
          </a:xfrm>
        </p:spPr>
        <p:txBody>
          <a:bodyPr/>
          <a:lstStyle>
            <a:lvl1pPr>
              <a:defRPr lang="en-GB" sz="6600" kern="1200" baseline="0" dirty="0">
                <a:solidFill>
                  <a:schemeClr val="bg1"/>
                </a:solidFill>
                <a:latin typeface="+mj-lt"/>
                <a:ea typeface="+mj-ea"/>
                <a:cs typeface="+mj-cs"/>
              </a:defRPr>
            </a:lvl1pPr>
          </a:lstStyle>
          <a:p>
            <a:r>
              <a:rPr lang="en-GB"/>
              <a:t>Title slide text only</a:t>
            </a:r>
          </a:p>
        </p:txBody>
      </p:sp>
      <p:pic>
        <p:nvPicPr>
          <p:cNvPr id="8" name="Graphic 7">
            <a:extLst>
              <a:ext uri="{FF2B5EF4-FFF2-40B4-BE49-F238E27FC236}">
                <a16:creationId xmlns:a16="http://schemas.microsoft.com/office/drawing/2014/main" id="{9F2B47DB-768D-47AE-9D19-E74198AD42C4}"/>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181066929"/>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79D65585-570B-4F7D-B4BC-0F7CFAF52BAF}"/>
              </a:ext>
            </a:extLst>
          </p:cNvPr>
          <p:cNvSpPr>
            <a:spLocks noChangeAspect="1"/>
          </p:cNvSpPr>
          <p:nvPr userDrawn="1"/>
        </p:nvSpPr>
        <p:spPr>
          <a:xfrm>
            <a:off x="998477" y="971556"/>
            <a:ext cx="7061787" cy="490537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bg1"/>
                </a:solidFill>
              </a:defRPr>
            </a:lvl1pPr>
          </a:lstStyle>
          <a:p>
            <a:r>
              <a:rPr lang="en-US"/>
              <a:t>Click to edit Master title style</a:t>
            </a:r>
          </a:p>
        </p:txBody>
      </p:sp>
      <p:sp>
        <p:nvSpPr>
          <p:cNvPr id="12" name="Text Placeholder 3">
            <a:extLst>
              <a:ext uri="{FF2B5EF4-FFF2-40B4-BE49-F238E27FC236}">
                <a16:creationId xmlns:a16="http://schemas.microsoft.com/office/drawing/2014/main" id="{9BE67C5C-769B-4AEA-A1B7-EFD4A3AA2397}"/>
              </a:ext>
            </a:extLst>
          </p:cNvPr>
          <p:cNvSpPr>
            <a:spLocks noGrp="1"/>
          </p:cNvSpPr>
          <p:nvPr>
            <p:ph type="body" sz="quarter" idx="11"/>
          </p:nvPr>
        </p:nvSpPr>
        <p:spPr>
          <a:xfrm>
            <a:off x="1289860" y="5046656"/>
            <a:ext cx="5252400" cy="507831"/>
          </a:xfrm>
        </p:spPr>
        <p:txBody>
          <a:bodyPr wrap="square" anchor="b">
            <a:sp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4" name="Text Placeholder 3">
            <a:extLst>
              <a:ext uri="{FF2B5EF4-FFF2-40B4-BE49-F238E27FC236}">
                <a16:creationId xmlns:a16="http://schemas.microsoft.com/office/drawing/2014/main" id="{B5E8B0BD-68A6-4AD8-A640-99B893F06320}"/>
              </a:ext>
            </a:extLst>
          </p:cNvPr>
          <p:cNvSpPr>
            <a:spLocks noGrp="1"/>
          </p:cNvSpPr>
          <p:nvPr>
            <p:ph type="body" sz="quarter" idx="12" hasCustomPrompt="1"/>
          </p:nvPr>
        </p:nvSpPr>
        <p:spPr>
          <a:xfrm>
            <a:off x="1289861" y="1140069"/>
            <a:ext cx="1082675" cy="812530"/>
          </a:xfrm>
        </p:spPr>
        <p:txBody>
          <a:bodyPr>
            <a:spAutoFit/>
          </a:bodyPr>
          <a:lstStyle>
            <a:lvl1pPr>
              <a:lnSpc>
                <a:spcPct val="80000"/>
              </a:lnSpc>
              <a:defRPr lang="en-US" sz="6600" kern="1200" baseline="0" dirty="0" smtClean="0">
                <a:solidFill>
                  <a:schemeClr val="bg1"/>
                </a:solidFill>
                <a:latin typeface="+mj-lt"/>
                <a:ea typeface="+mj-ea"/>
                <a:cs typeface="+mj-cs"/>
              </a:defRPr>
            </a:lvl1pPr>
          </a:lstStyle>
          <a:p>
            <a:pPr lvl="0"/>
            <a:r>
              <a:rPr lang="en-US"/>
              <a:t>00</a:t>
            </a:r>
          </a:p>
        </p:txBody>
      </p:sp>
    </p:spTree>
    <p:extLst>
      <p:ext uri="{BB962C8B-B14F-4D97-AF65-F5344CB8AC3E}">
        <p14:creationId xmlns:p14="http://schemas.microsoft.com/office/powerpoint/2010/main" val="15631661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AF31653-DA95-4567-9106-71E1E49BA627}"/>
              </a:ext>
            </a:extLst>
          </p:cNvPr>
          <p:cNvSpPr>
            <a:spLocks noChangeAspect="1"/>
          </p:cNvSpPr>
          <p:nvPr userDrawn="1"/>
        </p:nvSpPr>
        <p:spPr>
          <a:xfrm>
            <a:off x="998477" y="971556"/>
            <a:ext cx="7061787" cy="4905375"/>
          </a:xfrm>
          <a:prstGeom prst="rect">
            <a:avLst/>
          </a:prstGeom>
          <a:gradFill>
            <a:gsLst>
              <a:gs pos="100000">
                <a:srgbClr val="ACEAFF"/>
              </a:gs>
              <a:gs pos="0">
                <a:schemeClr val="accent4"/>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0" name="Text Placeholder 3">
            <a:extLst>
              <a:ext uri="{FF2B5EF4-FFF2-40B4-BE49-F238E27FC236}">
                <a16:creationId xmlns:a16="http://schemas.microsoft.com/office/drawing/2014/main" id="{2925CE2F-8945-49DE-BCC2-8BCACF480E4F}"/>
              </a:ext>
            </a:extLst>
          </p:cNvPr>
          <p:cNvSpPr>
            <a:spLocks noGrp="1"/>
          </p:cNvSpPr>
          <p:nvPr>
            <p:ph type="body" sz="quarter" idx="13"/>
          </p:nvPr>
        </p:nvSpPr>
        <p:spPr>
          <a:xfrm>
            <a:off x="1289860" y="5046656"/>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C346F2F1-AF73-4284-8702-745152AF5399}"/>
              </a:ext>
            </a:extLst>
          </p:cNvPr>
          <p:cNvSpPr>
            <a:spLocks noGrp="1"/>
          </p:cNvSpPr>
          <p:nvPr>
            <p:ph type="body" sz="quarter" idx="14" hasCustomPrompt="1"/>
          </p:nvPr>
        </p:nvSpPr>
        <p:spPr>
          <a:xfrm>
            <a:off x="1289861"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Tree>
    <p:extLst>
      <p:ext uri="{BB962C8B-B14F-4D97-AF65-F5344CB8AC3E}">
        <p14:creationId xmlns:p14="http://schemas.microsoft.com/office/powerpoint/2010/main" val="3797439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ivider 3">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A87A788-0BF5-4419-BCFC-809F6D2E93AA}"/>
              </a:ext>
            </a:extLst>
          </p:cNvPr>
          <p:cNvSpPr>
            <a:spLocks noChangeAspect="1"/>
          </p:cNvSpPr>
          <p:nvPr userDrawn="1"/>
        </p:nvSpPr>
        <p:spPr>
          <a:xfrm>
            <a:off x="998477" y="971556"/>
            <a:ext cx="7061787" cy="4905375"/>
          </a:xfrm>
          <a:prstGeom prst="rect">
            <a:avLst/>
          </a:prstGeom>
          <a:gradFill>
            <a:gsLst>
              <a:gs pos="0">
                <a:schemeClr val="accent4"/>
              </a:gs>
              <a:gs pos="100000">
                <a:srgbClr val="ACEAFF"/>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
        <p:nvSpPr>
          <p:cNvPr id="60" name="Text Placeholder 3">
            <a:extLst>
              <a:ext uri="{FF2B5EF4-FFF2-40B4-BE49-F238E27FC236}">
                <a16:creationId xmlns:a16="http://schemas.microsoft.com/office/drawing/2014/main" id="{5F7723F4-8321-43A3-962F-3DEEE5C6DEAE}"/>
              </a:ext>
            </a:extLst>
          </p:cNvPr>
          <p:cNvSpPr>
            <a:spLocks noGrp="1"/>
          </p:cNvSpPr>
          <p:nvPr>
            <p:ph type="body" sz="quarter" idx="13"/>
          </p:nvPr>
        </p:nvSpPr>
        <p:spPr>
          <a:xfrm>
            <a:off x="1289860" y="5046656"/>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17B18B8B-EB09-48D8-AC31-3A9DFAC0B74C}"/>
              </a:ext>
            </a:extLst>
          </p:cNvPr>
          <p:cNvSpPr>
            <a:spLocks noGrp="1"/>
          </p:cNvSpPr>
          <p:nvPr>
            <p:ph type="body" sz="quarter" idx="14" hasCustomPrompt="1"/>
          </p:nvPr>
        </p:nvSpPr>
        <p:spPr>
          <a:xfrm>
            <a:off x="1289861"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Tree>
    <p:extLst>
      <p:ext uri="{BB962C8B-B14F-4D97-AF65-F5344CB8AC3E}">
        <p14:creationId xmlns:p14="http://schemas.microsoft.com/office/powerpoint/2010/main" val="22823745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ck Cover dark Gradient">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4" y="5750101"/>
            <a:ext cx="2141612" cy="138499"/>
          </a:xfrm>
          <a:prstGeom prst="rect">
            <a:avLst/>
          </a:prstGeom>
          <a:noFill/>
        </p:spPr>
        <p:txBody>
          <a:bodyPr wrap="non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kern="1200" noProof="0">
                <a:solidFill>
                  <a:schemeClr val="bg1"/>
                </a:solidFill>
                <a:latin typeface="+mn-lt"/>
                <a:ea typeface="+mn-ea"/>
                <a:cs typeface="+mn-cs"/>
              </a:rPr>
              <a:t>Document Classification: KPMG Public</a:t>
            </a:r>
          </a:p>
        </p:txBody>
      </p:sp>
      <p:sp>
        <p:nvSpPr>
          <p:cNvPr id="3" name="Text Placeholder 2">
            <a:extLst>
              <a:ext uri="{FF2B5EF4-FFF2-40B4-BE49-F238E27FC236}">
                <a16:creationId xmlns:a16="http://schemas.microsoft.com/office/drawing/2014/main" id="{9771E9CC-2A2B-4C75-8522-60824F3AC7F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bg1"/>
                </a:solidFill>
              </a:defRPr>
            </a:lvl1pPr>
            <a:lvl2pPr>
              <a:spcAft>
                <a:spcPts val="1000"/>
              </a:spcAft>
              <a:defRPr sz="900" b="0">
                <a:solidFill>
                  <a:schemeClr val="bg1"/>
                </a:solidFill>
              </a:defRPr>
            </a:lvl2pPr>
          </a:lstStyle>
          <a:p>
            <a:pPr lvl="0"/>
            <a:r>
              <a:rPr lang="en-US"/>
              <a:t>Click to edit Master text styles</a:t>
            </a:r>
          </a:p>
          <a:p>
            <a:pPr lvl="1"/>
            <a:r>
              <a:rPr lang="en-US"/>
              <a:t>Second level</a:t>
            </a:r>
          </a:p>
        </p:txBody>
      </p:sp>
      <p:sp>
        <p:nvSpPr>
          <p:cNvPr id="43" name="Text Placeholder 2">
            <a:extLst>
              <a:ext uri="{FF2B5EF4-FFF2-40B4-BE49-F238E27FC236}">
                <a16:creationId xmlns:a16="http://schemas.microsoft.com/office/drawing/2014/main" id="{8E01CBC1-FC71-43BD-845D-21EEEFA25661}"/>
              </a:ext>
            </a:extLst>
          </p:cNvPr>
          <p:cNvSpPr>
            <a:spLocks noGrp="1"/>
          </p:cNvSpPr>
          <p:nvPr>
            <p:ph type="body" sz="quarter" idx="14"/>
          </p:nvPr>
        </p:nvSpPr>
        <p:spPr>
          <a:xfrm>
            <a:off x="989013" y="3351965"/>
            <a:ext cx="2411739" cy="119064"/>
          </a:xfrm>
        </p:spPr>
        <p:txBody>
          <a:bodyPr/>
          <a:lstStyle>
            <a:lvl1pPr>
              <a:buFontTx/>
              <a:buNone/>
              <a:defRPr sz="1200" b="1">
                <a:solidFill>
                  <a:schemeClr val="bg1"/>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591" indent="0">
              <a:buFontTx/>
              <a:buNone/>
              <a:defRPr sz="900" b="0">
                <a:solidFill>
                  <a:schemeClr val="bg1">
                    <a:lumMod val="65000"/>
                  </a:schemeClr>
                </a:solidFill>
              </a:defRPr>
            </a:lvl4pPr>
            <a:lvl5pPr marL="539987" indent="0">
              <a:buFontTx/>
              <a:buNone/>
              <a:defRPr sz="900" b="0">
                <a:solidFill>
                  <a:schemeClr val="bg1">
                    <a:lumMod val="65000"/>
                  </a:schemeClr>
                </a:solidFill>
              </a:defRPr>
            </a:lvl5pPr>
          </a:lstStyle>
          <a:p>
            <a:pPr lvl="0"/>
            <a:r>
              <a:rPr lang="en-US"/>
              <a:t>Click to edit Master text styles</a:t>
            </a:r>
          </a:p>
        </p:txBody>
      </p:sp>
      <p:grpSp>
        <p:nvGrpSpPr>
          <p:cNvPr id="4" name="Group 3">
            <a:extLst>
              <a:ext uri="{FF2B5EF4-FFF2-40B4-BE49-F238E27FC236}">
                <a16:creationId xmlns:a16="http://schemas.microsoft.com/office/drawing/2014/main" id="{1C4D5492-D401-42A2-B377-EA27220983D3}"/>
              </a:ext>
            </a:extLst>
          </p:cNvPr>
          <p:cNvGrpSpPr/>
          <p:nvPr userDrawn="1"/>
        </p:nvGrpSpPr>
        <p:grpSpPr>
          <a:xfrm>
            <a:off x="998476" y="2881535"/>
            <a:ext cx="2023200" cy="367957"/>
            <a:chOff x="998476" y="2881529"/>
            <a:chExt cx="2023200" cy="367957"/>
          </a:xfrm>
        </p:grpSpPr>
        <p:sp>
          <p:nvSpPr>
            <p:cNvPr id="15" name="Rectangle 14">
              <a:extLst>
                <a:ext uri="{FF2B5EF4-FFF2-40B4-BE49-F238E27FC236}">
                  <a16:creationId xmlns:a16="http://schemas.microsoft.com/office/drawing/2014/main" id="{CF196AFE-0767-4ACF-9869-412F4845EABF}"/>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6" name="Rectangle 15">
              <a:extLst>
                <a:ext uri="{FF2B5EF4-FFF2-40B4-BE49-F238E27FC236}">
                  <a16:creationId xmlns:a16="http://schemas.microsoft.com/office/drawing/2014/main" id="{1E42C7C2-E55C-467A-A194-4BA78575F316}"/>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7" name="Rectangle 16">
              <a:extLst>
                <a:ext uri="{FF2B5EF4-FFF2-40B4-BE49-F238E27FC236}">
                  <a16:creationId xmlns:a16="http://schemas.microsoft.com/office/drawing/2014/main" id="{C45E1FE7-629E-4892-B2EB-2FDAB3326BE5}"/>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 name="Rectangle 1">
              <a:extLst>
                <a:ext uri="{FF2B5EF4-FFF2-40B4-BE49-F238E27FC236}">
                  <a16:creationId xmlns:a16="http://schemas.microsoft.com/office/drawing/2014/main" id="{07E3B322-EB53-4C7E-8968-4B7B3CE2432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9" name="Picture 8">
              <a:extLst>
                <a:ext uri="{FF2B5EF4-FFF2-40B4-BE49-F238E27FC236}">
                  <a16:creationId xmlns:a16="http://schemas.microsoft.com/office/drawing/2014/main" id="{3F3E6F56-5300-4CC2-8B6F-98341C903A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10" name="Picture 9" descr="Icon&#10;&#10;Description automatically generated">
              <a:extLst>
                <a:ext uri="{FF2B5EF4-FFF2-40B4-BE49-F238E27FC236}">
                  <a16:creationId xmlns:a16="http://schemas.microsoft.com/office/drawing/2014/main" id="{5688464F-C48A-4F62-97E1-E717A76F030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12" name="Picture 11" descr="Logo&#10;&#10;Description automatically generated">
              <a:extLst>
                <a:ext uri="{FF2B5EF4-FFF2-40B4-BE49-F238E27FC236}">
                  <a16:creationId xmlns:a16="http://schemas.microsoft.com/office/drawing/2014/main" id="{3DBC0AA5-6153-434E-A0C9-A5D940745C9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13" name="Picture 12" descr="Logo&#10;&#10;Description automatically generated">
              <a:extLst>
                <a:ext uri="{FF2B5EF4-FFF2-40B4-BE49-F238E27FC236}">
                  <a16:creationId xmlns:a16="http://schemas.microsoft.com/office/drawing/2014/main" id="{809B7D2B-5280-4ED4-B112-B6C654C52EF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14" name="Picture 13" descr="Icon&#10;&#10;Description automatically generated">
              <a:extLst>
                <a:ext uri="{FF2B5EF4-FFF2-40B4-BE49-F238E27FC236}">
                  <a16:creationId xmlns:a16="http://schemas.microsoft.com/office/drawing/2014/main" id="{B338E268-56D8-4524-BB26-DA84FEEF86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8" name="Graphic 17">
            <a:extLst>
              <a:ext uri="{FF2B5EF4-FFF2-40B4-BE49-F238E27FC236}">
                <a16:creationId xmlns:a16="http://schemas.microsoft.com/office/drawing/2014/main" id="{935A1578-15A7-4FE7-8BC2-3ADC725AE7D4}"/>
              </a:ext>
            </a:extLst>
          </p:cNvPr>
          <p:cNvPicPr>
            <a:picLocks noChangeAspect="1"/>
          </p:cNvPicPr>
          <p:nvPr userDrawn="1"/>
        </p:nvPicPr>
        <p:blipFill>
          <a:blip r:embed="rId8" cstate="print">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886030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Cover light gradient">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4" y="5750101"/>
            <a:ext cx="2141612" cy="138499"/>
          </a:xfrm>
          <a:prstGeom prst="rect">
            <a:avLst/>
          </a:prstGeom>
          <a:noFill/>
        </p:spPr>
        <p:txBody>
          <a:bodyPr wrap="non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kern="1200" noProof="0">
                <a:solidFill>
                  <a:schemeClr val="accent2"/>
                </a:solidFill>
                <a:latin typeface="+mn-lt"/>
                <a:ea typeface="+mn-ea"/>
                <a:cs typeface="+mn-cs"/>
              </a:rPr>
              <a:t>Document Classification: KPMG Public</a:t>
            </a:r>
          </a:p>
        </p:txBody>
      </p:sp>
      <p:sp>
        <p:nvSpPr>
          <p:cNvPr id="53" name="Text Placeholder 2">
            <a:extLst>
              <a:ext uri="{FF2B5EF4-FFF2-40B4-BE49-F238E27FC236}">
                <a16:creationId xmlns:a16="http://schemas.microsoft.com/office/drawing/2014/main" id="{A835BAAE-8387-4EE5-AB59-6FBE19144C8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accent2"/>
                </a:solidFill>
              </a:defRPr>
            </a:lvl1pPr>
            <a:lvl2pPr>
              <a:spcAft>
                <a:spcPts val="1000"/>
              </a:spcAft>
              <a:defRPr sz="900" b="0">
                <a:solidFill>
                  <a:schemeClr val="accent2"/>
                </a:solidFill>
              </a:defRPr>
            </a:lvl2pPr>
          </a:lstStyle>
          <a:p>
            <a:pPr lvl="0"/>
            <a:r>
              <a:rPr lang="en-US"/>
              <a:t>Click to edit Master text styles</a:t>
            </a:r>
          </a:p>
          <a:p>
            <a:pPr lvl="1"/>
            <a:r>
              <a:rPr lang="en-US"/>
              <a:t>Second level</a:t>
            </a:r>
          </a:p>
        </p:txBody>
      </p:sp>
      <p:sp>
        <p:nvSpPr>
          <p:cNvPr id="54" name="Text Placeholder 2">
            <a:extLst>
              <a:ext uri="{FF2B5EF4-FFF2-40B4-BE49-F238E27FC236}">
                <a16:creationId xmlns:a16="http://schemas.microsoft.com/office/drawing/2014/main" id="{93B40796-98D9-465A-9944-CCD9D00EE921}"/>
              </a:ext>
            </a:extLst>
          </p:cNvPr>
          <p:cNvSpPr>
            <a:spLocks noGrp="1"/>
          </p:cNvSpPr>
          <p:nvPr>
            <p:ph type="body" sz="quarter" idx="14"/>
          </p:nvPr>
        </p:nvSpPr>
        <p:spPr>
          <a:xfrm>
            <a:off x="989013" y="3351965"/>
            <a:ext cx="2411739" cy="119064"/>
          </a:xfrm>
        </p:spPr>
        <p:txBody>
          <a:bodyPr/>
          <a:lstStyle>
            <a:lvl1pPr>
              <a:buFontTx/>
              <a:buNone/>
              <a:defRPr sz="1200" b="1">
                <a:solidFill>
                  <a:schemeClr val="accent2"/>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591" indent="0">
              <a:buFontTx/>
              <a:buNone/>
              <a:defRPr sz="900" b="0">
                <a:solidFill>
                  <a:schemeClr val="bg1">
                    <a:lumMod val="65000"/>
                  </a:schemeClr>
                </a:solidFill>
              </a:defRPr>
            </a:lvl4pPr>
            <a:lvl5pPr marL="539987" indent="0">
              <a:buFontTx/>
              <a:buNone/>
              <a:defRPr sz="900" b="0">
                <a:solidFill>
                  <a:schemeClr val="bg1">
                    <a:lumMod val="65000"/>
                  </a:schemeClr>
                </a:solidFill>
              </a:defRPr>
            </a:lvl5pPr>
          </a:lstStyle>
          <a:p>
            <a:pPr lvl="0"/>
            <a:r>
              <a:rPr lang="en-US"/>
              <a:t>Click to edit Master text styles</a:t>
            </a:r>
          </a:p>
        </p:txBody>
      </p:sp>
      <p:grpSp>
        <p:nvGrpSpPr>
          <p:cNvPr id="18" name="Group 17">
            <a:extLst>
              <a:ext uri="{FF2B5EF4-FFF2-40B4-BE49-F238E27FC236}">
                <a16:creationId xmlns:a16="http://schemas.microsoft.com/office/drawing/2014/main" id="{3AD33E6D-5377-46E3-B1FF-E91C54D03F04}"/>
              </a:ext>
            </a:extLst>
          </p:cNvPr>
          <p:cNvGrpSpPr/>
          <p:nvPr userDrawn="1"/>
        </p:nvGrpSpPr>
        <p:grpSpPr>
          <a:xfrm>
            <a:off x="998476" y="2881535"/>
            <a:ext cx="2023200" cy="367957"/>
            <a:chOff x="998476" y="2881529"/>
            <a:chExt cx="2023200" cy="367957"/>
          </a:xfrm>
        </p:grpSpPr>
        <p:sp>
          <p:nvSpPr>
            <p:cNvPr id="19" name="Rectangle 18">
              <a:extLst>
                <a:ext uri="{FF2B5EF4-FFF2-40B4-BE49-F238E27FC236}">
                  <a16:creationId xmlns:a16="http://schemas.microsoft.com/office/drawing/2014/main" id="{7F4461B7-55B7-4469-ADF0-D4A2CB8F5710}"/>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0" name="Rectangle 19">
              <a:extLst>
                <a:ext uri="{FF2B5EF4-FFF2-40B4-BE49-F238E27FC236}">
                  <a16:creationId xmlns:a16="http://schemas.microsoft.com/office/drawing/2014/main" id="{36F734C6-FA66-47AA-9466-88AC05333E29}"/>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1" name="Rectangle 20">
              <a:extLst>
                <a:ext uri="{FF2B5EF4-FFF2-40B4-BE49-F238E27FC236}">
                  <a16:creationId xmlns:a16="http://schemas.microsoft.com/office/drawing/2014/main" id="{8B928039-DB0D-4F9F-A695-D6F65A328FCD}"/>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2" name="Rectangle 21">
              <a:extLst>
                <a:ext uri="{FF2B5EF4-FFF2-40B4-BE49-F238E27FC236}">
                  <a16:creationId xmlns:a16="http://schemas.microsoft.com/office/drawing/2014/main" id="{DE314CEC-778A-45F5-AF53-25973CFF2C6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23" name="Picture 22">
              <a:extLst>
                <a:ext uri="{FF2B5EF4-FFF2-40B4-BE49-F238E27FC236}">
                  <a16:creationId xmlns:a16="http://schemas.microsoft.com/office/drawing/2014/main" id="{7A5A09B0-ADE2-48D6-9500-156D9353A9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24" name="Picture 23" descr="Icon&#10;&#10;Description automatically generated">
              <a:extLst>
                <a:ext uri="{FF2B5EF4-FFF2-40B4-BE49-F238E27FC236}">
                  <a16:creationId xmlns:a16="http://schemas.microsoft.com/office/drawing/2014/main" id="{7D51E6DF-03C0-4528-A826-C16F599ABAA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25" name="Picture 24" descr="Logo&#10;&#10;Description automatically generated">
              <a:extLst>
                <a:ext uri="{FF2B5EF4-FFF2-40B4-BE49-F238E27FC236}">
                  <a16:creationId xmlns:a16="http://schemas.microsoft.com/office/drawing/2014/main" id="{B7A09755-6B8F-4E6B-95E4-A3F59CF5D00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26" name="Picture 25" descr="Logo&#10;&#10;Description automatically generated">
              <a:extLst>
                <a:ext uri="{FF2B5EF4-FFF2-40B4-BE49-F238E27FC236}">
                  <a16:creationId xmlns:a16="http://schemas.microsoft.com/office/drawing/2014/main" id="{FF482287-E023-4BA0-BEEC-A27AF495C2F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27" name="Picture 26" descr="Icon&#10;&#10;Description automatically generated">
              <a:extLst>
                <a:ext uri="{FF2B5EF4-FFF2-40B4-BE49-F238E27FC236}">
                  <a16:creationId xmlns:a16="http://schemas.microsoft.com/office/drawing/2014/main" id="{475EF34B-0D63-4B5C-BF0F-AA0D0D345D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7" name="Graphic 16">
            <a:extLst>
              <a:ext uri="{FF2B5EF4-FFF2-40B4-BE49-F238E27FC236}">
                <a16:creationId xmlns:a16="http://schemas.microsoft.com/office/drawing/2014/main" id="{A51C6BDD-4F02-45D2-886C-4899A473F7F7}"/>
              </a:ext>
            </a:extLst>
          </p:cNvPr>
          <p:cNvPicPr>
            <a:picLocks noChangeAspect="1"/>
          </p:cNvPicPr>
          <p:nvPr userDrawn="1"/>
        </p:nvPicPr>
        <p:blipFill>
          <a:blip r:embed="rId8" cstate="print">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5377978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lor palet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5724-C137-47F3-B441-6C1B9714F578}"/>
              </a:ext>
            </a:extLst>
          </p:cNvPr>
          <p:cNvSpPr>
            <a:spLocks noGrp="1"/>
          </p:cNvSpPr>
          <p:nvPr>
            <p:ph type="title"/>
          </p:nvPr>
        </p:nvSpPr>
        <p:spPr>
          <a:solidFill>
            <a:schemeClr val="bg1"/>
          </a:solidFill>
        </p:spPr>
        <p:txBody>
          <a:bodyPr/>
          <a:lstStyle/>
          <a:p>
            <a:r>
              <a:rPr lang="en-US"/>
              <a:t>Click to edit Master title style</a:t>
            </a:r>
            <a:endParaRPr lang="en-GB"/>
          </a:p>
        </p:txBody>
      </p:sp>
      <p:sp>
        <p:nvSpPr>
          <p:cNvPr id="4" name="Rectangle 3">
            <a:extLst>
              <a:ext uri="{FF2B5EF4-FFF2-40B4-BE49-F238E27FC236}">
                <a16:creationId xmlns:a16="http://schemas.microsoft.com/office/drawing/2014/main" id="{1ACC0FFF-EDF5-49D0-8C1F-A5D5BA3335B9}"/>
              </a:ext>
            </a:extLst>
          </p:cNvPr>
          <p:cNvSpPr/>
          <p:nvPr userDrawn="1"/>
        </p:nvSpPr>
        <p:spPr>
          <a:xfrm>
            <a:off x="998354" y="2246539"/>
            <a:ext cx="839615" cy="411225"/>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5" name="Rectangle 4">
            <a:extLst>
              <a:ext uri="{FF2B5EF4-FFF2-40B4-BE49-F238E27FC236}">
                <a16:creationId xmlns:a16="http://schemas.microsoft.com/office/drawing/2014/main" id="{081F4118-D01B-40DD-940F-068338DB15A5}"/>
              </a:ext>
            </a:extLst>
          </p:cNvPr>
          <p:cNvSpPr/>
          <p:nvPr userDrawn="1"/>
        </p:nvSpPr>
        <p:spPr>
          <a:xfrm>
            <a:off x="998354" y="1731973"/>
            <a:ext cx="839615" cy="411225"/>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6" name="Rectangle 5">
            <a:extLst>
              <a:ext uri="{FF2B5EF4-FFF2-40B4-BE49-F238E27FC236}">
                <a16:creationId xmlns:a16="http://schemas.microsoft.com/office/drawing/2014/main" id="{4A97C791-7BB0-4AC9-BDE9-68939F34221B}"/>
              </a:ext>
            </a:extLst>
          </p:cNvPr>
          <p:cNvSpPr/>
          <p:nvPr userDrawn="1"/>
        </p:nvSpPr>
        <p:spPr>
          <a:xfrm>
            <a:off x="998354" y="2761100"/>
            <a:ext cx="839615" cy="411225"/>
          </a:xfrm>
          <a:prstGeom prst="rect">
            <a:avLst/>
          </a:prstGeom>
          <a:solidFill>
            <a:srgbClr val="0C23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12</a:t>
            </a:r>
          </a:p>
          <a:p>
            <a:pPr algn="ctr"/>
            <a:r>
              <a:rPr lang="en-GB" sz="800">
                <a:solidFill>
                  <a:schemeClr val="bg1"/>
                </a:solidFill>
              </a:rPr>
              <a:t>35</a:t>
            </a:r>
          </a:p>
          <a:p>
            <a:pPr algn="ctr"/>
            <a:r>
              <a:rPr lang="en-GB" sz="800">
                <a:solidFill>
                  <a:schemeClr val="bg1"/>
                </a:solidFill>
              </a:rPr>
              <a:t>60</a:t>
            </a:r>
          </a:p>
        </p:txBody>
      </p:sp>
      <p:sp>
        <p:nvSpPr>
          <p:cNvPr id="7" name="Rectangle 6">
            <a:extLst>
              <a:ext uri="{FF2B5EF4-FFF2-40B4-BE49-F238E27FC236}">
                <a16:creationId xmlns:a16="http://schemas.microsoft.com/office/drawing/2014/main" id="{C8693543-F502-48B0-9E65-053408E60BF0}"/>
              </a:ext>
            </a:extLst>
          </p:cNvPr>
          <p:cNvSpPr/>
          <p:nvPr userDrawn="1"/>
        </p:nvSpPr>
        <p:spPr>
          <a:xfrm>
            <a:off x="998354" y="3275658"/>
            <a:ext cx="839615" cy="411225"/>
          </a:xfrm>
          <a:prstGeom prst="rect">
            <a:avLst/>
          </a:prstGeom>
          <a:solidFill>
            <a:srgbClr val="ACEA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172</a:t>
            </a:r>
          </a:p>
          <a:p>
            <a:pPr algn="ctr"/>
            <a:r>
              <a:rPr lang="en-GB" sz="800">
                <a:solidFill>
                  <a:sysClr val="windowText" lastClr="000000"/>
                </a:solidFill>
              </a:rPr>
              <a:t>234</a:t>
            </a:r>
          </a:p>
          <a:p>
            <a:pPr algn="ctr"/>
            <a:r>
              <a:rPr lang="en-GB" sz="800">
                <a:solidFill>
                  <a:sysClr val="windowText" lastClr="000000"/>
                </a:solidFill>
              </a:rPr>
              <a:t>255</a:t>
            </a:r>
          </a:p>
        </p:txBody>
      </p:sp>
      <p:sp>
        <p:nvSpPr>
          <p:cNvPr id="8" name="Rectangle 7">
            <a:extLst>
              <a:ext uri="{FF2B5EF4-FFF2-40B4-BE49-F238E27FC236}">
                <a16:creationId xmlns:a16="http://schemas.microsoft.com/office/drawing/2014/main" id="{A2309040-9C95-48FE-AA99-4757E8328519}"/>
              </a:ext>
            </a:extLst>
          </p:cNvPr>
          <p:cNvSpPr/>
          <p:nvPr userDrawn="1"/>
        </p:nvSpPr>
        <p:spPr>
          <a:xfrm>
            <a:off x="2992851" y="1732480"/>
            <a:ext cx="839615" cy="411225"/>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 name="TextBox 10">
            <a:extLst>
              <a:ext uri="{FF2B5EF4-FFF2-40B4-BE49-F238E27FC236}">
                <a16:creationId xmlns:a16="http://schemas.microsoft.com/office/drawing/2014/main" id="{A4897B22-3CA8-4621-8A3B-B9D2E3D07988}"/>
              </a:ext>
            </a:extLst>
          </p:cNvPr>
          <p:cNvSpPr txBox="1"/>
          <p:nvPr userDrawn="1"/>
        </p:nvSpPr>
        <p:spPr>
          <a:xfrm>
            <a:off x="983884" y="1330325"/>
            <a:ext cx="1364047" cy="153888"/>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Primary Colors</a:t>
            </a:r>
          </a:p>
        </p:txBody>
      </p:sp>
      <p:sp>
        <p:nvSpPr>
          <p:cNvPr id="20" name="Rectangle 19">
            <a:extLst>
              <a:ext uri="{FF2B5EF4-FFF2-40B4-BE49-F238E27FC236}">
                <a16:creationId xmlns:a16="http://schemas.microsoft.com/office/drawing/2014/main" id="{6453D312-00EF-44B5-9D91-290BE0E19654}"/>
              </a:ext>
            </a:extLst>
          </p:cNvPr>
          <p:cNvSpPr/>
          <p:nvPr userDrawn="1"/>
        </p:nvSpPr>
        <p:spPr>
          <a:xfrm>
            <a:off x="998354" y="3786717"/>
            <a:ext cx="839615" cy="411225"/>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21" name="Rectangle 20">
            <a:extLst>
              <a:ext uri="{FF2B5EF4-FFF2-40B4-BE49-F238E27FC236}">
                <a16:creationId xmlns:a16="http://schemas.microsoft.com/office/drawing/2014/main" id="{58D98991-520C-4FD6-8B23-8732995E56B1}"/>
              </a:ext>
            </a:extLst>
          </p:cNvPr>
          <p:cNvSpPr/>
          <p:nvPr userDrawn="1"/>
        </p:nvSpPr>
        <p:spPr>
          <a:xfrm>
            <a:off x="998354" y="4301277"/>
            <a:ext cx="839615" cy="411225"/>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22" name="Rectangle 21">
            <a:extLst>
              <a:ext uri="{FF2B5EF4-FFF2-40B4-BE49-F238E27FC236}">
                <a16:creationId xmlns:a16="http://schemas.microsoft.com/office/drawing/2014/main" id="{2FA38B4C-5B80-413E-B283-1F1ADBFD09CD}"/>
              </a:ext>
            </a:extLst>
          </p:cNvPr>
          <p:cNvSpPr/>
          <p:nvPr userDrawn="1"/>
        </p:nvSpPr>
        <p:spPr>
          <a:xfrm>
            <a:off x="998354" y="4809445"/>
            <a:ext cx="839615" cy="411225"/>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25" name="TextBox 24">
            <a:extLst>
              <a:ext uri="{FF2B5EF4-FFF2-40B4-BE49-F238E27FC236}">
                <a16:creationId xmlns:a16="http://schemas.microsoft.com/office/drawing/2014/main" id="{6A07E492-5EF0-4085-AA14-90D280B1DF69}"/>
              </a:ext>
            </a:extLst>
          </p:cNvPr>
          <p:cNvSpPr txBox="1"/>
          <p:nvPr userDrawn="1"/>
        </p:nvSpPr>
        <p:spPr>
          <a:xfrm>
            <a:off x="1921685" y="2852903"/>
            <a:ext cx="1253995" cy="237066"/>
          </a:xfrm>
          <a:prstGeom prst="rect">
            <a:avLst/>
          </a:prstGeom>
          <a:noFill/>
        </p:spPr>
        <p:txBody>
          <a:bodyPr wrap="square" lIns="54611" tIns="54611" rIns="54611" bIns="54611" rtlCol="0" anchor="ctr">
            <a:noAutofit/>
          </a:bodyPr>
          <a:lstStyle/>
          <a:p>
            <a:pPr algn="l">
              <a:spcAft>
                <a:spcPts val="600"/>
              </a:spcAft>
            </a:pPr>
            <a:r>
              <a:rPr lang="en-GB" sz="1000"/>
              <a:t>Dark Blue</a:t>
            </a:r>
          </a:p>
        </p:txBody>
      </p:sp>
      <p:sp>
        <p:nvSpPr>
          <p:cNvPr id="30" name="TextBox 29">
            <a:extLst>
              <a:ext uri="{FF2B5EF4-FFF2-40B4-BE49-F238E27FC236}">
                <a16:creationId xmlns:a16="http://schemas.microsoft.com/office/drawing/2014/main" id="{B28A2D81-3A9C-47D3-8174-874F601607DC}"/>
              </a:ext>
            </a:extLst>
          </p:cNvPr>
          <p:cNvSpPr txBox="1"/>
          <p:nvPr userDrawn="1"/>
        </p:nvSpPr>
        <p:spPr>
          <a:xfrm>
            <a:off x="1921685" y="1830789"/>
            <a:ext cx="1253995" cy="237066"/>
          </a:xfrm>
          <a:prstGeom prst="rect">
            <a:avLst/>
          </a:prstGeom>
          <a:noFill/>
        </p:spPr>
        <p:txBody>
          <a:bodyPr wrap="square" lIns="54611" tIns="54611" rIns="54611" bIns="54611" rtlCol="0" anchor="ctr">
            <a:noAutofit/>
          </a:bodyPr>
          <a:lstStyle/>
          <a:p>
            <a:pPr algn="l">
              <a:spcAft>
                <a:spcPts val="600"/>
              </a:spcAft>
            </a:pPr>
            <a:r>
              <a:rPr lang="en-GB" sz="1000"/>
              <a:t>KPMG blue</a:t>
            </a:r>
          </a:p>
        </p:txBody>
      </p:sp>
      <p:sp>
        <p:nvSpPr>
          <p:cNvPr id="33" name="TextBox 32">
            <a:extLst>
              <a:ext uri="{FF2B5EF4-FFF2-40B4-BE49-F238E27FC236}">
                <a16:creationId xmlns:a16="http://schemas.microsoft.com/office/drawing/2014/main" id="{2C791116-D184-4C43-9C1C-30181CDF0E84}"/>
              </a:ext>
            </a:extLst>
          </p:cNvPr>
          <p:cNvSpPr txBox="1"/>
          <p:nvPr userDrawn="1"/>
        </p:nvSpPr>
        <p:spPr>
          <a:xfrm>
            <a:off x="1921685" y="3363960"/>
            <a:ext cx="1253995" cy="237066"/>
          </a:xfrm>
          <a:prstGeom prst="rect">
            <a:avLst/>
          </a:prstGeom>
          <a:noFill/>
        </p:spPr>
        <p:txBody>
          <a:bodyPr wrap="square" lIns="54611" tIns="54611" rIns="54611" bIns="54611" rtlCol="0" anchor="ctr">
            <a:noAutofit/>
          </a:bodyPr>
          <a:lstStyle/>
          <a:p>
            <a:pPr algn="l">
              <a:spcAft>
                <a:spcPts val="600"/>
              </a:spcAft>
            </a:pPr>
            <a:r>
              <a:rPr lang="en-GB" sz="1000"/>
              <a:t>Light Blue</a:t>
            </a:r>
          </a:p>
        </p:txBody>
      </p:sp>
      <p:sp>
        <p:nvSpPr>
          <p:cNvPr id="36" name="TextBox 35">
            <a:extLst>
              <a:ext uri="{FF2B5EF4-FFF2-40B4-BE49-F238E27FC236}">
                <a16:creationId xmlns:a16="http://schemas.microsoft.com/office/drawing/2014/main" id="{0A430D78-5EDB-481E-BB6D-67D8689BCE11}"/>
              </a:ext>
            </a:extLst>
          </p:cNvPr>
          <p:cNvSpPr txBox="1"/>
          <p:nvPr userDrawn="1"/>
        </p:nvSpPr>
        <p:spPr>
          <a:xfrm>
            <a:off x="3916181" y="1817279"/>
            <a:ext cx="1253995" cy="237066"/>
          </a:xfrm>
          <a:prstGeom prst="rect">
            <a:avLst/>
          </a:prstGeom>
          <a:noFill/>
        </p:spPr>
        <p:txBody>
          <a:bodyPr wrap="square" lIns="54611" tIns="54611" rIns="54611" bIns="54611" rtlCol="0" anchor="ctr">
            <a:noAutofit/>
          </a:bodyPr>
          <a:lstStyle/>
          <a:p>
            <a:pPr algn="l">
              <a:spcAft>
                <a:spcPts val="600"/>
              </a:spcAft>
            </a:pPr>
            <a:r>
              <a:rPr lang="en-GB" sz="1000"/>
              <a:t>Blue</a:t>
            </a:r>
          </a:p>
        </p:txBody>
      </p:sp>
      <p:sp>
        <p:nvSpPr>
          <p:cNvPr id="39" name="TextBox 38">
            <a:extLst>
              <a:ext uri="{FF2B5EF4-FFF2-40B4-BE49-F238E27FC236}">
                <a16:creationId xmlns:a16="http://schemas.microsoft.com/office/drawing/2014/main" id="{E42EE987-0425-4CD8-B75D-E3E8F8C2096D}"/>
              </a:ext>
            </a:extLst>
          </p:cNvPr>
          <p:cNvSpPr txBox="1"/>
          <p:nvPr userDrawn="1"/>
        </p:nvSpPr>
        <p:spPr>
          <a:xfrm>
            <a:off x="1921685" y="2341846"/>
            <a:ext cx="1253995" cy="237066"/>
          </a:xfrm>
          <a:prstGeom prst="rect">
            <a:avLst/>
          </a:prstGeom>
          <a:noFill/>
        </p:spPr>
        <p:txBody>
          <a:bodyPr wrap="square" lIns="54611" tIns="54611" rIns="54611" bIns="54611" rtlCol="0" anchor="ctr">
            <a:noAutofit/>
          </a:bodyPr>
          <a:lstStyle/>
          <a:p>
            <a:pPr algn="l">
              <a:spcAft>
                <a:spcPts val="600"/>
              </a:spcAft>
            </a:pPr>
            <a:r>
              <a:rPr lang="en-GB" sz="1000"/>
              <a:t>Cobalt Blue</a:t>
            </a:r>
          </a:p>
        </p:txBody>
      </p:sp>
      <p:sp>
        <p:nvSpPr>
          <p:cNvPr id="45" name="TextBox 44">
            <a:extLst>
              <a:ext uri="{FF2B5EF4-FFF2-40B4-BE49-F238E27FC236}">
                <a16:creationId xmlns:a16="http://schemas.microsoft.com/office/drawing/2014/main" id="{1B01B4DF-404A-4544-B313-2720FCBDD0B4}"/>
              </a:ext>
            </a:extLst>
          </p:cNvPr>
          <p:cNvSpPr txBox="1"/>
          <p:nvPr userDrawn="1"/>
        </p:nvSpPr>
        <p:spPr>
          <a:xfrm>
            <a:off x="1921685" y="3874401"/>
            <a:ext cx="1253995" cy="237066"/>
          </a:xfrm>
          <a:prstGeom prst="rect">
            <a:avLst/>
          </a:prstGeom>
          <a:noFill/>
        </p:spPr>
        <p:txBody>
          <a:bodyPr wrap="square" lIns="54611" tIns="54611" rIns="54611" bIns="54611" rtlCol="0" anchor="ctr">
            <a:noAutofit/>
          </a:bodyPr>
          <a:lstStyle/>
          <a:p>
            <a:pPr algn="l">
              <a:spcAft>
                <a:spcPts val="600"/>
              </a:spcAft>
            </a:pPr>
            <a:r>
              <a:rPr lang="en-GB" sz="1000"/>
              <a:t>Pacific Blue</a:t>
            </a:r>
          </a:p>
        </p:txBody>
      </p:sp>
      <p:sp>
        <p:nvSpPr>
          <p:cNvPr id="48" name="TextBox 47">
            <a:extLst>
              <a:ext uri="{FF2B5EF4-FFF2-40B4-BE49-F238E27FC236}">
                <a16:creationId xmlns:a16="http://schemas.microsoft.com/office/drawing/2014/main" id="{96DFA940-4699-43CF-A21A-AE4227704697}"/>
              </a:ext>
            </a:extLst>
          </p:cNvPr>
          <p:cNvSpPr txBox="1"/>
          <p:nvPr userDrawn="1"/>
        </p:nvSpPr>
        <p:spPr>
          <a:xfrm>
            <a:off x="1921685" y="4385458"/>
            <a:ext cx="1253995" cy="237066"/>
          </a:xfrm>
          <a:prstGeom prst="rect">
            <a:avLst/>
          </a:prstGeom>
          <a:noFill/>
        </p:spPr>
        <p:txBody>
          <a:bodyPr wrap="square" lIns="54611" tIns="54611" rIns="54611" bIns="54611" rtlCol="0" anchor="ctr">
            <a:noAutofit/>
          </a:bodyPr>
          <a:lstStyle/>
          <a:p>
            <a:pPr algn="l">
              <a:spcAft>
                <a:spcPts val="600"/>
              </a:spcAft>
            </a:pPr>
            <a:r>
              <a:rPr lang="en-GB" sz="1000"/>
              <a:t>Purple</a:t>
            </a:r>
          </a:p>
        </p:txBody>
      </p:sp>
      <p:sp>
        <p:nvSpPr>
          <p:cNvPr id="51" name="TextBox 50">
            <a:extLst>
              <a:ext uri="{FF2B5EF4-FFF2-40B4-BE49-F238E27FC236}">
                <a16:creationId xmlns:a16="http://schemas.microsoft.com/office/drawing/2014/main" id="{49A40265-6498-4E16-877D-6BC9A8CE7DCA}"/>
              </a:ext>
            </a:extLst>
          </p:cNvPr>
          <p:cNvSpPr txBox="1"/>
          <p:nvPr userDrawn="1"/>
        </p:nvSpPr>
        <p:spPr>
          <a:xfrm>
            <a:off x="1921685" y="4896518"/>
            <a:ext cx="1253995" cy="237066"/>
          </a:xfrm>
          <a:prstGeom prst="rect">
            <a:avLst/>
          </a:prstGeom>
          <a:noFill/>
        </p:spPr>
        <p:txBody>
          <a:bodyPr wrap="square" lIns="54611" tIns="54611" rIns="54611" bIns="54611" rtlCol="0" anchor="ctr">
            <a:noAutofit/>
          </a:bodyPr>
          <a:lstStyle/>
          <a:p>
            <a:pPr algn="l">
              <a:spcAft>
                <a:spcPts val="600"/>
              </a:spcAft>
            </a:pPr>
            <a:r>
              <a:rPr lang="en-GB" sz="1000"/>
              <a:t>Pink</a:t>
            </a:r>
          </a:p>
        </p:txBody>
      </p:sp>
      <p:sp>
        <p:nvSpPr>
          <p:cNvPr id="9" name="Rectangle 8">
            <a:extLst>
              <a:ext uri="{FF2B5EF4-FFF2-40B4-BE49-F238E27FC236}">
                <a16:creationId xmlns:a16="http://schemas.microsoft.com/office/drawing/2014/main" id="{A4B6D9AD-8E94-4A62-B92C-C973F5486E37}"/>
              </a:ext>
            </a:extLst>
          </p:cNvPr>
          <p:cNvSpPr/>
          <p:nvPr userDrawn="1"/>
        </p:nvSpPr>
        <p:spPr>
          <a:xfrm>
            <a:off x="2999646" y="2243034"/>
            <a:ext cx="839615" cy="411225"/>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0" name="Rectangle 9">
            <a:extLst>
              <a:ext uri="{FF2B5EF4-FFF2-40B4-BE49-F238E27FC236}">
                <a16:creationId xmlns:a16="http://schemas.microsoft.com/office/drawing/2014/main" id="{5D377AFC-4BDC-44AC-80A6-06A9503B868A}"/>
              </a:ext>
            </a:extLst>
          </p:cNvPr>
          <p:cNvSpPr/>
          <p:nvPr userDrawn="1"/>
        </p:nvSpPr>
        <p:spPr>
          <a:xfrm>
            <a:off x="2999646" y="2757596"/>
            <a:ext cx="839615" cy="411225"/>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2" name="TextBox 11">
            <a:extLst>
              <a:ext uri="{FF2B5EF4-FFF2-40B4-BE49-F238E27FC236}">
                <a16:creationId xmlns:a16="http://schemas.microsoft.com/office/drawing/2014/main" id="{8B231EB6-12A0-47AA-88B0-D248845383EA}"/>
              </a:ext>
            </a:extLst>
          </p:cNvPr>
          <p:cNvSpPr txBox="1"/>
          <p:nvPr userDrawn="1"/>
        </p:nvSpPr>
        <p:spPr>
          <a:xfrm>
            <a:off x="2992851" y="1330330"/>
            <a:ext cx="1946348"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Accent Colors for Infographics and charts only</a:t>
            </a:r>
          </a:p>
        </p:txBody>
      </p:sp>
      <p:sp>
        <p:nvSpPr>
          <p:cNvPr id="59" name="Rectangle 58">
            <a:extLst>
              <a:ext uri="{FF2B5EF4-FFF2-40B4-BE49-F238E27FC236}">
                <a16:creationId xmlns:a16="http://schemas.microsoft.com/office/drawing/2014/main" id="{8B8F1FC7-CA8A-485A-9440-4EA69DF44F1B}"/>
              </a:ext>
            </a:extLst>
          </p:cNvPr>
          <p:cNvSpPr/>
          <p:nvPr userDrawn="1"/>
        </p:nvSpPr>
        <p:spPr>
          <a:xfrm>
            <a:off x="2999646" y="3272155"/>
            <a:ext cx="839615" cy="411225"/>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sp>
        <p:nvSpPr>
          <p:cNvPr id="60" name="Rectangle 59">
            <a:extLst>
              <a:ext uri="{FF2B5EF4-FFF2-40B4-BE49-F238E27FC236}">
                <a16:creationId xmlns:a16="http://schemas.microsoft.com/office/drawing/2014/main" id="{FF4DC1F0-F2DB-41DC-B843-C645575C978D}"/>
              </a:ext>
            </a:extLst>
          </p:cNvPr>
          <p:cNvSpPr/>
          <p:nvPr userDrawn="1"/>
        </p:nvSpPr>
        <p:spPr>
          <a:xfrm>
            <a:off x="2999646" y="3786717"/>
            <a:ext cx="839615" cy="411225"/>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255</a:t>
            </a:r>
          </a:p>
          <a:p>
            <a:pPr algn="ctr"/>
            <a:r>
              <a:rPr lang="en-GB" sz="800">
                <a:solidFill>
                  <a:sysClr val="windowText" lastClr="000000"/>
                </a:solidFill>
              </a:rPr>
              <a:t>163</a:t>
            </a:r>
          </a:p>
          <a:p>
            <a:pPr algn="ctr"/>
            <a:r>
              <a:rPr lang="en-GB" sz="800">
                <a:solidFill>
                  <a:sysClr val="windowText" lastClr="000000"/>
                </a:solidFill>
              </a:rPr>
              <a:t>218</a:t>
            </a:r>
          </a:p>
        </p:txBody>
      </p:sp>
      <p:sp>
        <p:nvSpPr>
          <p:cNvPr id="61" name="Rectangle 60">
            <a:extLst>
              <a:ext uri="{FF2B5EF4-FFF2-40B4-BE49-F238E27FC236}">
                <a16:creationId xmlns:a16="http://schemas.microsoft.com/office/drawing/2014/main" id="{1FDCCC15-7DDA-4C27-A66A-86FEF3CE0FDB}"/>
              </a:ext>
            </a:extLst>
          </p:cNvPr>
          <p:cNvSpPr/>
          <p:nvPr userDrawn="1"/>
        </p:nvSpPr>
        <p:spPr>
          <a:xfrm>
            <a:off x="2999646" y="4301279"/>
            <a:ext cx="839615" cy="411225"/>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62" name="Rectangle 61">
            <a:extLst>
              <a:ext uri="{FF2B5EF4-FFF2-40B4-BE49-F238E27FC236}">
                <a16:creationId xmlns:a16="http://schemas.microsoft.com/office/drawing/2014/main" id="{E6A7B705-A81A-45EE-B7F8-A08C39775723}"/>
              </a:ext>
            </a:extLst>
          </p:cNvPr>
          <p:cNvSpPr/>
          <p:nvPr userDrawn="1"/>
        </p:nvSpPr>
        <p:spPr>
          <a:xfrm>
            <a:off x="2999646" y="4809447"/>
            <a:ext cx="839615" cy="411225"/>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63" name="Rectangle 62">
            <a:extLst>
              <a:ext uri="{FF2B5EF4-FFF2-40B4-BE49-F238E27FC236}">
                <a16:creationId xmlns:a16="http://schemas.microsoft.com/office/drawing/2014/main" id="{70C56EF7-AC83-449B-8CC3-F1D314081B92}"/>
              </a:ext>
            </a:extLst>
          </p:cNvPr>
          <p:cNvSpPr/>
          <p:nvPr userDrawn="1"/>
        </p:nvSpPr>
        <p:spPr>
          <a:xfrm>
            <a:off x="2999646" y="5324007"/>
            <a:ext cx="839615" cy="411225"/>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accent3"/>
                </a:solidFill>
              </a:rPr>
              <a:t>99</a:t>
            </a:r>
          </a:p>
          <a:p>
            <a:pPr algn="ctr"/>
            <a:r>
              <a:rPr lang="en-GB" sz="800">
                <a:solidFill>
                  <a:schemeClr val="accent3"/>
                </a:solidFill>
              </a:rPr>
              <a:t>235</a:t>
            </a:r>
          </a:p>
          <a:p>
            <a:pPr algn="ctr"/>
            <a:r>
              <a:rPr lang="en-GB" sz="800">
                <a:solidFill>
                  <a:schemeClr val="accent3"/>
                </a:solidFill>
              </a:rPr>
              <a:t>218</a:t>
            </a:r>
          </a:p>
        </p:txBody>
      </p:sp>
      <p:grpSp>
        <p:nvGrpSpPr>
          <p:cNvPr id="65" name="Group 64">
            <a:extLst>
              <a:ext uri="{FF2B5EF4-FFF2-40B4-BE49-F238E27FC236}">
                <a16:creationId xmlns:a16="http://schemas.microsoft.com/office/drawing/2014/main" id="{34556660-1591-47B1-B18E-F2FCE5FDCA50}"/>
              </a:ext>
            </a:extLst>
          </p:cNvPr>
          <p:cNvGrpSpPr/>
          <p:nvPr userDrawn="1"/>
        </p:nvGrpSpPr>
        <p:grpSpPr>
          <a:xfrm>
            <a:off x="3971417" y="2341846"/>
            <a:ext cx="1253995" cy="3303408"/>
            <a:chOff x="2169429" y="1756308"/>
            <a:chExt cx="2286000" cy="3303408"/>
          </a:xfrm>
        </p:grpSpPr>
        <p:sp>
          <p:nvSpPr>
            <p:cNvPr id="66" name="TextBox 65">
              <a:extLst>
                <a:ext uri="{FF2B5EF4-FFF2-40B4-BE49-F238E27FC236}">
                  <a16:creationId xmlns:a16="http://schemas.microsoft.com/office/drawing/2014/main" id="{C1242448-F6EA-445E-86F6-56F1F6B8DCA0}"/>
                </a:ext>
              </a:extLst>
            </p:cNvPr>
            <p:cNvSpPr txBox="1"/>
            <p:nvPr userDrawn="1"/>
          </p:nvSpPr>
          <p:spPr>
            <a:xfrm>
              <a:off x="2169429" y="2778422"/>
              <a:ext cx="2286000" cy="237066"/>
            </a:xfrm>
            <a:prstGeom prst="rect">
              <a:avLst/>
            </a:prstGeom>
            <a:noFill/>
          </p:spPr>
          <p:txBody>
            <a:bodyPr wrap="square" lIns="54610" tIns="54610" rIns="54610" bIns="54610" rtlCol="0" anchor="ctr">
              <a:noAutofit/>
            </a:bodyPr>
            <a:lstStyle/>
            <a:p>
              <a:pPr algn="l">
                <a:spcAft>
                  <a:spcPts val="600"/>
                </a:spcAft>
              </a:pPr>
              <a:r>
                <a:rPr lang="en-GB" sz="1000"/>
                <a:t>Dark Pink</a:t>
              </a:r>
            </a:p>
          </p:txBody>
        </p:sp>
        <p:sp>
          <p:nvSpPr>
            <p:cNvPr id="67" name="TextBox 66">
              <a:extLst>
                <a:ext uri="{FF2B5EF4-FFF2-40B4-BE49-F238E27FC236}">
                  <a16:creationId xmlns:a16="http://schemas.microsoft.com/office/drawing/2014/main" id="{F9F2D96E-0391-44D3-9D85-C49CD2682224}"/>
                </a:ext>
              </a:extLst>
            </p:cNvPr>
            <p:cNvSpPr txBox="1"/>
            <p:nvPr userDrawn="1"/>
          </p:nvSpPr>
          <p:spPr>
            <a:xfrm>
              <a:off x="2169429" y="1756308"/>
              <a:ext cx="2286000" cy="237066"/>
            </a:xfrm>
            <a:prstGeom prst="rect">
              <a:avLst/>
            </a:prstGeom>
            <a:noFill/>
          </p:spPr>
          <p:txBody>
            <a:bodyPr wrap="square" lIns="54610" tIns="54610" rIns="54610" bIns="54610" rtlCol="0" anchor="ctr">
              <a:noAutofit/>
            </a:bodyPr>
            <a:lstStyle/>
            <a:p>
              <a:pPr algn="l">
                <a:spcAft>
                  <a:spcPts val="600"/>
                </a:spcAft>
              </a:pPr>
              <a:r>
                <a:rPr lang="en-GB" sz="1000"/>
                <a:t>Dark Purple</a:t>
              </a:r>
            </a:p>
          </p:txBody>
        </p:sp>
        <p:sp>
          <p:nvSpPr>
            <p:cNvPr id="68" name="TextBox 67">
              <a:extLst>
                <a:ext uri="{FF2B5EF4-FFF2-40B4-BE49-F238E27FC236}">
                  <a16:creationId xmlns:a16="http://schemas.microsoft.com/office/drawing/2014/main" id="{712A9094-C141-4137-91C8-07CDF0270449}"/>
                </a:ext>
              </a:extLst>
            </p:cNvPr>
            <p:cNvSpPr txBox="1"/>
            <p:nvPr userDrawn="1"/>
          </p:nvSpPr>
          <p:spPr>
            <a:xfrm>
              <a:off x="2169429" y="3289479"/>
              <a:ext cx="2286000" cy="237066"/>
            </a:xfrm>
            <a:prstGeom prst="rect">
              <a:avLst/>
            </a:prstGeom>
            <a:noFill/>
          </p:spPr>
          <p:txBody>
            <a:bodyPr wrap="square" lIns="54610" tIns="54610" rIns="54610" bIns="54610" rtlCol="0" anchor="ctr">
              <a:noAutofit/>
            </a:bodyPr>
            <a:lstStyle/>
            <a:p>
              <a:pPr algn="l">
                <a:spcAft>
                  <a:spcPts val="600"/>
                </a:spcAft>
              </a:pPr>
              <a:r>
                <a:rPr lang="en-GB" sz="1000"/>
                <a:t>Light Pink</a:t>
              </a:r>
            </a:p>
          </p:txBody>
        </p:sp>
        <p:sp>
          <p:nvSpPr>
            <p:cNvPr id="69" name="TextBox 68">
              <a:extLst>
                <a:ext uri="{FF2B5EF4-FFF2-40B4-BE49-F238E27FC236}">
                  <a16:creationId xmlns:a16="http://schemas.microsoft.com/office/drawing/2014/main" id="{A455B7B5-73DE-46AF-B400-88997B50AD80}"/>
                </a:ext>
              </a:extLst>
            </p:cNvPr>
            <p:cNvSpPr txBox="1"/>
            <p:nvPr userDrawn="1"/>
          </p:nvSpPr>
          <p:spPr>
            <a:xfrm>
              <a:off x="2169429" y="3800536"/>
              <a:ext cx="2286000" cy="237066"/>
            </a:xfrm>
            <a:prstGeom prst="rect">
              <a:avLst/>
            </a:prstGeom>
            <a:noFill/>
          </p:spPr>
          <p:txBody>
            <a:bodyPr wrap="square" lIns="54610" tIns="54610" rIns="54610" bIns="54610" rtlCol="0" anchor="ctr">
              <a:noAutofit/>
            </a:bodyPr>
            <a:lstStyle/>
            <a:p>
              <a:pPr algn="l">
                <a:spcAft>
                  <a:spcPts val="600"/>
                </a:spcAft>
              </a:pPr>
              <a:r>
                <a:rPr lang="en-GB" sz="1000"/>
                <a:t>Dark Green</a:t>
              </a:r>
            </a:p>
          </p:txBody>
        </p:sp>
        <p:sp>
          <p:nvSpPr>
            <p:cNvPr id="70" name="TextBox 69">
              <a:extLst>
                <a:ext uri="{FF2B5EF4-FFF2-40B4-BE49-F238E27FC236}">
                  <a16:creationId xmlns:a16="http://schemas.microsoft.com/office/drawing/2014/main" id="{2B4C4881-6213-41A5-AC03-CCE78498A9AE}"/>
                </a:ext>
              </a:extLst>
            </p:cNvPr>
            <p:cNvSpPr txBox="1"/>
            <p:nvPr userDrawn="1"/>
          </p:nvSpPr>
          <p:spPr>
            <a:xfrm>
              <a:off x="2169429" y="2267365"/>
              <a:ext cx="2286000" cy="237066"/>
            </a:xfrm>
            <a:prstGeom prst="rect">
              <a:avLst/>
            </a:prstGeom>
            <a:noFill/>
          </p:spPr>
          <p:txBody>
            <a:bodyPr wrap="square" lIns="54610" tIns="54610" rIns="54610" bIns="54610" rtlCol="0" anchor="ctr">
              <a:noAutofit/>
            </a:bodyPr>
            <a:lstStyle/>
            <a:p>
              <a:pPr algn="l">
                <a:spcAft>
                  <a:spcPts val="600"/>
                </a:spcAft>
              </a:pPr>
              <a:r>
                <a:rPr lang="en-GB" sz="1000"/>
                <a:t>Light Purple</a:t>
              </a:r>
            </a:p>
          </p:txBody>
        </p:sp>
        <p:sp>
          <p:nvSpPr>
            <p:cNvPr id="71" name="TextBox 70">
              <a:extLst>
                <a:ext uri="{FF2B5EF4-FFF2-40B4-BE49-F238E27FC236}">
                  <a16:creationId xmlns:a16="http://schemas.microsoft.com/office/drawing/2014/main" id="{940387EA-5FDE-4F6F-BAF2-604549CCD0F0}"/>
                </a:ext>
              </a:extLst>
            </p:cNvPr>
            <p:cNvSpPr txBox="1"/>
            <p:nvPr userDrawn="1"/>
          </p:nvSpPr>
          <p:spPr>
            <a:xfrm>
              <a:off x="2169429" y="4311593"/>
              <a:ext cx="2286000" cy="237066"/>
            </a:xfrm>
            <a:prstGeom prst="rect">
              <a:avLst/>
            </a:prstGeom>
            <a:noFill/>
          </p:spPr>
          <p:txBody>
            <a:bodyPr wrap="square" lIns="54610" tIns="54610" rIns="54610" bIns="54610" rtlCol="0" anchor="ctr">
              <a:noAutofit/>
            </a:bodyPr>
            <a:lstStyle/>
            <a:p>
              <a:pPr algn="l">
                <a:spcAft>
                  <a:spcPts val="600"/>
                </a:spcAft>
              </a:pPr>
              <a:r>
                <a:rPr lang="en-GB" sz="1000"/>
                <a:t>Green</a:t>
              </a:r>
            </a:p>
          </p:txBody>
        </p:sp>
        <p:sp>
          <p:nvSpPr>
            <p:cNvPr id="72" name="TextBox 71">
              <a:extLst>
                <a:ext uri="{FF2B5EF4-FFF2-40B4-BE49-F238E27FC236}">
                  <a16:creationId xmlns:a16="http://schemas.microsoft.com/office/drawing/2014/main" id="{A92671DE-F6BD-48CB-B11C-208DD1F1CCB3}"/>
                </a:ext>
              </a:extLst>
            </p:cNvPr>
            <p:cNvSpPr txBox="1"/>
            <p:nvPr userDrawn="1"/>
          </p:nvSpPr>
          <p:spPr>
            <a:xfrm>
              <a:off x="2169429" y="4822650"/>
              <a:ext cx="2286000" cy="237066"/>
            </a:xfrm>
            <a:prstGeom prst="rect">
              <a:avLst/>
            </a:prstGeom>
            <a:noFill/>
          </p:spPr>
          <p:txBody>
            <a:bodyPr wrap="square" lIns="54610" tIns="54610" rIns="54610" bIns="54610" rtlCol="0" anchor="ctr">
              <a:noAutofit/>
            </a:bodyPr>
            <a:lstStyle/>
            <a:p>
              <a:pPr algn="l">
                <a:spcAft>
                  <a:spcPts val="600"/>
                </a:spcAft>
              </a:pPr>
              <a:r>
                <a:rPr lang="en-GB" sz="1000"/>
                <a:t>Light Green</a:t>
              </a:r>
            </a:p>
          </p:txBody>
        </p:sp>
      </p:grpSp>
      <p:sp>
        <p:nvSpPr>
          <p:cNvPr id="74" name="Rectangle 73">
            <a:extLst>
              <a:ext uri="{FF2B5EF4-FFF2-40B4-BE49-F238E27FC236}">
                <a16:creationId xmlns:a16="http://schemas.microsoft.com/office/drawing/2014/main" id="{35C7B945-9627-4D94-B008-C987FEA96972}"/>
              </a:ext>
            </a:extLst>
          </p:cNvPr>
          <p:cNvSpPr/>
          <p:nvPr userDrawn="1"/>
        </p:nvSpPr>
        <p:spPr>
          <a:xfrm>
            <a:off x="5232209" y="1731973"/>
            <a:ext cx="839615" cy="41122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51</a:t>
            </a:r>
          </a:p>
          <a:p>
            <a:pPr algn="ctr"/>
            <a:r>
              <a:rPr lang="en-GB" sz="800">
                <a:solidFill>
                  <a:schemeClr val="bg1"/>
                </a:solidFill>
              </a:rPr>
              <a:t>51</a:t>
            </a:r>
          </a:p>
          <a:p>
            <a:pPr algn="ctr"/>
            <a:r>
              <a:rPr lang="en-GB" sz="800">
                <a:solidFill>
                  <a:schemeClr val="bg1"/>
                </a:solidFill>
              </a:rPr>
              <a:t>51</a:t>
            </a:r>
          </a:p>
        </p:txBody>
      </p:sp>
      <p:sp>
        <p:nvSpPr>
          <p:cNvPr id="75" name="Rectangle 74">
            <a:extLst>
              <a:ext uri="{FF2B5EF4-FFF2-40B4-BE49-F238E27FC236}">
                <a16:creationId xmlns:a16="http://schemas.microsoft.com/office/drawing/2014/main" id="{AEB1F170-4966-4AAF-ABAA-3D2A0369F7FA}"/>
              </a:ext>
            </a:extLst>
          </p:cNvPr>
          <p:cNvSpPr/>
          <p:nvPr userDrawn="1"/>
        </p:nvSpPr>
        <p:spPr>
          <a:xfrm>
            <a:off x="5232209" y="2246539"/>
            <a:ext cx="839615" cy="411225"/>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endParaRPr lang="en-GB" sz="800">
              <a:solidFill>
                <a:schemeClr val="bg1"/>
              </a:solidFill>
            </a:endParaRPr>
          </a:p>
        </p:txBody>
      </p:sp>
      <p:sp>
        <p:nvSpPr>
          <p:cNvPr id="76" name="TextBox 75">
            <a:extLst>
              <a:ext uri="{FF2B5EF4-FFF2-40B4-BE49-F238E27FC236}">
                <a16:creationId xmlns:a16="http://schemas.microsoft.com/office/drawing/2014/main" id="{7033C2B2-E4D1-4420-8509-EC1E2C80321F}"/>
              </a:ext>
            </a:extLst>
          </p:cNvPr>
          <p:cNvSpPr txBox="1"/>
          <p:nvPr userDrawn="1"/>
        </p:nvSpPr>
        <p:spPr>
          <a:xfrm>
            <a:off x="5225412" y="1330330"/>
            <a:ext cx="1545229"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Neutrals for Infographics and charts only </a:t>
            </a:r>
          </a:p>
        </p:txBody>
      </p:sp>
      <p:sp>
        <p:nvSpPr>
          <p:cNvPr id="77" name="Rectangle 76">
            <a:extLst>
              <a:ext uri="{FF2B5EF4-FFF2-40B4-BE49-F238E27FC236}">
                <a16:creationId xmlns:a16="http://schemas.microsoft.com/office/drawing/2014/main" id="{9BFC6FF0-9D30-4829-A667-26B9E6467077}"/>
              </a:ext>
            </a:extLst>
          </p:cNvPr>
          <p:cNvSpPr/>
          <p:nvPr userDrawn="1"/>
        </p:nvSpPr>
        <p:spPr>
          <a:xfrm>
            <a:off x="5232209" y="2761100"/>
            <a:ext cx="839615" cy="411225"/>
          </a:xfrm>
          <a:prstGeom prst="rect">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152</a:t>
            </a:r>
          </a:p>
          <a:p>
            <a:pPr algn="ctr"/>
            <a:r>
              <a:rPr lang="en-GB" sz="800">
                <a:solidFill>
                  <a:schemeClr val="bg1"/>
                </a:solidFill>
              </a:rPr>
              <a:t>152</a:t>
            </a:r>
          </a:p>
          <a:p>
            <a:pPr algn="ctr"/>
            <a:r>
              <a:rPr lang="en-GB" sz="800">
                <a:solidFill>
                  <a:schemeClr val="bg1"/>
                </a:solidFill>
              </a:rPr>
              <a:t>152</a:t>
            </a:r>
          </a:p>
        </p:txBody>
      </p:sp>
      <p:sp>
        <p:nvSpPr>
          <p:cNvPr id="78" name="Rectangle 77">
            <a:extLst>
              <a:ext uri="{FF2B5EF4-FFF2-40B4-BE49-F238E27FC236}">
                <a16:creationId xmlns:a16="http://schemas.microsoft.com/office/drawing/2014/main" id="{AF40F7A4-A491-46D0-AC78-F38FB368D987}"/>
              </a:ext>
            </a:extLst>
          </p:cNvPr>
          <p:cNvSpPr/>
          <p:nvPr userDrawn="1"/>
        </p:nvSpPr>
        <p:spPr>
          <a:xfrm>
            <a:off x="5232209" y="3275658"/>
            <a:ext cx="839615" cy="411225"/>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178</a:t>
            </a:r>
          </a:p>
          <a:p>
            <a:pPr algn="ctr"/>
            <a:r>
              <a:rPr lang="en-GB" sz="800">
                <a:solidFill>
                  <a:sysClr val="windowText" lastClr="000000"/>
                </a:solidFill>
              </a:rPr>
              <a:t>178</a:t>
            </a:r>
          </a:p>
          <a:p>
            <a:pPr algn="ctr"/>
            <a:r>
              <a:rPr lang="en-GB" sz="800">
                <a:solidFill>
                  <a:sysClr val="windowText" lastClr="000000"/>
                </a:solidFill>
              </a:rPr>
              <a:t>178</a:t>
            </a:r>
          </a:p>
        </p:txBody>
      </p:sp>
      <p:sp>
        <p:nvSpPr>
          <p:cNvPr id="79" name="Rectangle 78">
            <a:extLst>
              <a:ext uri="{FF2B5EF4-FFF2-40B4-BE49-F238E27FC236}">
                <a16:creationId xmlns:a16="http://schemas.microsoft.com/office/drawing/2014/main" id="{E22CE48C-CD62-438B-AF1B-E80398CE41CF}"/>
              </a:ext>
            </a:extLst>
          </p:cNvPr>
          <p:cNvSpPr/>
          <p:nvPr userDrawn="1"/>
        </p:nvSpPr>
        <p:spPr>
          <a:xfrm>
            <a:off x="5232209" y="3790220"/>
            <a:ext cx="839615" cy="411225"/>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tx1"/>
                </a:solidFill>
              </a:rPr>
              <a:t>229</a:t>
            </a:r>
          </a:p>
          <a:p>
            <a:pPr algn="ctr"/>
            <a:r>
              <a:rPr lang="en-GB" sz="800">
                <a:solidFill>
                  <a:schemeClr val="tx1"/>
                </a:solidFill>
              </a:rPr>
              <a:t>229</a:t>
            </a:r>
          </a:p>
          <a:p>
            <a:pPr algn="ctr"/>
            <a:r>
              <a:rPr lang="en-GB" sz="800">
                <a:solidFill>
                  <a:schemeClr val="tx1"/>
                </a:solidFill>
              </a:rPr>
              <a:t>229</a:t>
            </a:r>
          </a:p>
        </p:txBody>
      </p:sp>
      <p:sp>
        <p:nvSpPr>
          <p:cNvPr id="83" name="TextBox 82">
            <a:extLst>
              <a:ext uri="{FF2B5EF4-FFF2-40B4-BE49-F238E27FC236}">
                <a16:creationId xmlns:a16="http://schemas.microsoft.com/office/drawing/2014/main" id="{BFA814C9-BD96-4348-B664-2AD4A5DAAB12}"/>
              </a:ext>
            </a:extLst>
          </p:cNvPr>
          <p:cNvSpPr txBox="1"/>
          <p:nvPr userDrawn="1"/>
        </p:nvSpPr>
        <p:spPr>
          <a:xfrm>
            <a:off x="6203981" y="2852903"/>
            <a:ext cx="1253995" cy="237066"/>
          </a:xfrm>
          <a:prstGeom prst="rect">
            <a:avLst/>
          </a:prstGeom>
          <a:noFill/>
        </p:spPr>
        <p:txBody>
          <a:bodyPr wrap="square" lIns="54611" tIns="54611" rIns="54611" bIns="54611" rtlCol="0" anchor="ctr">
            <a:noAutofit/>
          </a:bodyPr>
          <a:lstStyle/>
          <a:p>
            <a:pPr algn="l">
              <a:spcAft>
                <a:spcPts val="600"/>
              </a:spcAft>
            </a:pPr>
            <a:r>
              <a:rPr lang="en-GB" sz="1000"/>
              <a:t>Grey 3</a:t>
            </a:r>
          </a:p>
        </p:txBody>
      </p:sp>
      <p:sp>
        <p:nvSpPr>
          <p:cNvPr id="84" name="TextBox 83">
            <a:extLst>
              <a:ext uri="{FF2B5EF4-FFF2-40B4-BE49-F238E27FC236}">
                <a16:creationId xmlns:a16="http://schemas.microsoft.com/office/drawing/2014/main" id="{B38E8C09-0782-4E70-887B-080A8FC240A9}"/>
              </a:ext>
            </a:extLst>
          </p:cNvPr>
          <p:cNvSpPr txBox="1"/>
          <p:nvPr userDrawn="1"/>
        </p:nvSpPr>
        <p:spPr>
          <a:xfrm>
            <a:off x="6203981" y="1830789"/>
            <a:ext cx="1253995" cy="237066"/>
          </a:xfrm>
          <a:prstGeom prst="rect">
            <a:avLst/>
          </a:prstGeom>
          <a:noFill/>
        </p:spPr>
        <p:txBody>
          <a:bodyPr wrap="square" lIns="54611" tIns="54611" rIns="54611" bIns="54611" rtlCol="0" anchor="ctr">
            <a:noAutofit/>
          </a:bodyPr>
          <a:lstStyle/>
          <a:p>
            <a:pPr algn="l">
              <a:spcAft>
                <a:spcPts val="600"/>
              </a:spcAft>
            </a:pPr>
            <a:r>
              <a:rPr lang="en-GB" sz="1000"/>
              <a:t>Grey 1</a:t>
            </a:r>
          </a:p>
        </p:txBody>
      </p:sp>
      <p:sp>
        <p:nvSpPr>
          <p:cNvPr id="85" name="TextBox 84">
            <a:extLst>
              <a:ext uri="{FF2B5EF4-FFF2-40B4-BE49-F238E27FC236}">
                <a16:creationId xmlns:a16="http://schemas.microsoft.com/office/drawing/2014/main" id="{7C3E17E9-EAB5-401D-99B5-E01BBCBAAE59}"/>
              </a:ext>
            </a:extLst>
          </p:cNvPr>
          <p:cNvSpPr txBox="1"/>
          <p:nvPr userDrawn="1"/>
        </p:nvSpPr>
        <p:spPr>
          <a:xfrm>
            <a:off x="6203981" y="3363960"/>
            <a:ext cx="1253995" cy="237066"/>
          </a:xfrm>
          <a:prstGeom prst="rect">
            <a:avLst/>
          </a:prstGeom>
          <a:noFill/>
        </p:spPr>
        <p:txBody>
          <a:bodyPr wrap="square" lIns="54611" tIns="54611" rIns="54611" bIns="54611" rtlCol="0" anchor="ctr">
            <a:noAutofit/>
          </a:bodyPr>
          <a:lstStyle/>
          <a:p>
            <a:pPr algn="l">
              <a:spcAft>
                <a:spcPts val="600"/>
              </a:spcAft>
            </a:pPr>
            <a:r>
              <a:rPr lang="en-GB" sz="1000"/>
              <a:t>Grey 4</a:t>
            </a:r>
          </a:p>
        </p:txBody>
      </p:sp>
      <p:sp>
        <p:nvSpPr>
          <p:cNvPr id="86" name="TextBox 85">
            <a:extLst>
              <a:ext uri="{FF2B5EF4-FFF2-40B4-BE49-F238E27FC236}">
                <a16:creationId xmlns:a16="http://schemas.microsoft.com/office/drawing/2014/main" id="{DA95C41B-9591-4042-8AC0-03DBDA91FD18}"/>
              </a:ext>
            </a:extLst>
          </p:cNvPr>
          <p:cNvSpPr txBox="1"/>
          <p:nvPr userDrawn="1"/>
        </p:nvSpPr>
        <p:spPr>
          <a:xfrm>
            <a:off x="6203981" y="3875017"/>
            <a:ext cx="1253995" cy="237066"/>
          </a:xfrm>
          <a:prstGeom prst="rect">
            <a:avLst/>
          </a:prstGeom>
          <a:noFill/>
        </p:spPr>
        <p:txBody>
          <a:bodyPr wrap="square" lIns="54611" tIns="54611" rIns="54611" bIns="54611" rtlCol="0" anchor="ctr">
            <a:noAutofit/>
          </a:bodyPr>
          <a:lstStyle/>
          <a:p>
            <a:pPr algn="l">
              <a:spcAft>
                <a:spcPts val="600"/>
              </a:spcAft>
            </a:pPr>
            <a:r>
              <a:rPr lang="en-GB" sz="1000"/>
              <a:t>Grey 5</a:t>
            </a:r>
          </a:p>
        </p:txBody>
      </p:sp>
      <p:sp>
        <p:nvSpPr>
          <p:cNvPr id="87" name="TextBox 86">
            <a:extLst>
              <a:ext uri="{FF2B5EF4-FFF2-40B4-BE49-F238E27FC236}">
                <a16:creationId xmlns:a16="http://schemas.microsoft.com/office/drawing/2014/main" id="{C924189F-5F86-46B9-810F-1AF60243011B}"/>
              </a:ext>
            </a:extLst>
          </p:cNvPr>
          <p:cNvSpPr txBox="1"/>
          <p:nvPr userDrawn="1"/>
        </p:nvSpPr>
        <p:spPr>
          <a:xfrm>
            <a:off x="6203981" y="2341846"/>
            <a:ext cx="1253995" cy="237066"/>
          </a:xfrm>
          <a:prstGeom prst="rect">
            <a:avLst/>
          </a:prstGeom>
          <a:noFill/>
        </p:spPr>
        <p:txBody>
          <a:bodyPr wrap="square" lIns="54611" tIns="54611" rIns="54611" bIns="54611" rtlCol="0" anchor="ctr">
            <a:noAutofit/>
          </a:bodyPr>
          <a:lstStyle/>
          <a:p>
            <a:pPr algn="l">
              <a:spcAft>
                <a:spcPts val="600"/>
              </a:spcAft>
            </a:pPr>
            <a:r>
              <a:rPr lang="en-GB" sz="1000"/>
              <a:t>Grey 2</a:t>
            </a:r>
          </a:p>
        </p:txBody>
      </p:sp>
      <p:sp>
        <p:nvSpPr>
          <p:cNvPr id="52" name="Rectangle 51">
            <a:extLst>
              <a:ext uri="{FF2B5EF4-FFF2-40B4-BE49-F238E27FC236}">
                <a16:creationId xmlns:a16="http://schemas.microsoft.com/office/drawing/2014/main" id="{4ACB48A6-B340-401D-8994-A0E53291AC9B}"/>
              </a:ext>
            </a:extLst>
          </p:cNvPr>
          <p:cNvSpPr/>
          <p:nvPr userDrawn="1"/>
        </p:nvSpPr>
        <p:spPr>
          <a:xfrm>
            <a:off x="7170489" y="2656178"/>
            <a:ext cx="839615" cy="411225"/>
          </a:xfrm>
          <a:prstGeom prst="rect">
            <a:avLst/>
          </a:prstGeom>
          <a:gradFill>
            <a:gsLst>
              <a:gs pos="100000">
                <a:schemeClr val="accent1"/>
              </a:gs>
              <a:gs pos="0">
                <a:schemeClr val="accent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endParaRPr lang="en-GB" sz="800">
              <a:solidFill>
                <a:schemeClr val="bg1"/>
              </a:solidFill>
            </a:endParaRPr>
          </a:p>
        </p:txBody>
      </p:sp>
      <p:sp>
        <p:nvSpPr>
          <p:cNvPr id="53" name="Rectangle 52">
            <a:extLst>
              <a:ext uri="{FF2B5EF4-FFF2-40B4-BE49-F238E27FC236}">
                <a16:creationId xmlns:a16="http://schemas.microsoft.com/office/drawing/2014/main" id="{26F71474-A782-4BB1-8B9F-8DCCEAF88E0C}"/>
              </a:ext>
            </a:extLst>
          </p:cNvPr>
          <p:cNvSpPr/>
          <p:nvPr userDrawn="1"/>
        </p:nvSpPr>
        <p:spPr>
          <a:xfrm>
            <a:off x="9170081" y="2656178"/>
            <a:ext cx="839615" cy="411225"/>
          </a:xfrm>
          <a:prstGeom prst="rect">
            <a:avLst/>
          </a:prstGeom>
          <a:gradFill>
            <a:gsLst>
              <a:gs pos="100000">
                <a:srgbClr val="ACEAFF"/>
              </a:gs>
              <a:gs pos="0">
                <a:schemeClr val="accent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endParaRPr lang="en-GB" sz="800">
              <a:solidFill>
                <a:schemeClr val="bg1"/>
              </a:solidFill>
            </a:endParaRPr>
          </a:p>
        </p:txBody>
      </p:sp>
      <p:sp>
        <p:nvSpPr>
          <p:cNvPr id="54" name="TextBox 53">
            <a:extLst>
              <a:ext uri="{FF2B5EF4-FFF2-40B4-BE49-F238E27FC236}">
                <a16:creationId xmlns:a16="http://schemas.microsoft.com/office/drawing/2014/main" id="{2102BFCC-8EF9-4273-ADB0-A655CD827F66}"/>
              </a:ext>
            </a:extLst>
          </p:cNvPr>
          <p:cNvSpPr txBox="1"/>
          <p:nvPr userDrawn="1"/>
        </p:nvSpPr>
        <p:spPr>
          <a:xfrm>
            <a:off x="8028292" y="2743862"/>
            <a:ext cx="1568421" cy="237066"/>
          </a:xfrm>
          <a:prstGeom prst="rect">
            <a:avLst/>
          </a:prstGeom>
          <a:noFill/>
        </p:spPr>
        <p:txBody>
          <a:bodyPr wrap="square" lIns="54611" tIns="54611" rIns="54611" bIns="54611" rtlCol="0" anchor="ctr">
            <a:noAutofit/>
          </a:bodyPr>
          <a:lstStyle/>
          <a:p>
            <a:pPr algn="l">
              <a:spcAft>
                <a:spcPts val="600"/>
              </a:spcAft>
            </a:pPr>
            <a:r>
              <a:rPr lang="en-GB" sz="1000"/>
              <a:t>Purple/</a:t>
            </a:r>
            <a:br>
              <a:rPr lang="en-GB" sz="1000"/>
            </a:br>
            <a:r>
              <a:rPr lang="en-GB" sz="1000"/>
              <a:t>Cobalt gradient</a:t>
            </a:r>
          </a:p>
        </p:txBody>
      </p:sp>
      <p:sp>
        <p:nvSpPr>
          <p:cNvPr id="55" name="TextBox 54">
            <a:extLst>
              <a:ext uri="{FF2B5EF4-FFF2-40B4-BE49-F238E27FC236}">
                <a16:creationId xmlns:a16="http://schemas.microsoft.com/office/drawing/2014/main" id="{02D8D802-07C6-434C-B36C-582D2F2FAF7C}"/>
              </a:ext>
            </a:extLst>
          </p:cNvPr>
          <p:cNvSpPr txBox="1"/>
          <p:nvPr userDrawn="1"/>
        </p:nvSpPr>
        <p:spPr>
          <a:xfrm>
            <a:off x="10053993" y="2743862"/>
            <a:ext cx="1709099" cy="237066"/>
          </a:xfrm>
          <a:prstGeom prst="rect">
            <a:avLst/>
          </a:prstGeom>
          <a:noFill/>
        </p:spPr>
        <p:txBody>
          <a:bodyPr wrap="square" lIns="54611" tIns="54611" rIns="54611" bIns="54611" rtlCol="0" anchor="ctr">
            <a:noAutofit/>
          </a:bodyPr>
          <a:lstStyle/>
          <a:p>
            <a:pPr algn="l">
              <a:spcAft>
                <a:spcPts val="600"/>
              </a:spcAft>
            </a:pPr>
            <a:r>
              <a:rPr lang="en-GB" sz="1000"/>
              <a:t>Pacific/</a:t>
            </a:r>
            <a:br>
              <a:rPr lang="en-GB" sz="1000"/>
            </a:br>
            <a:r>
              <a:rPr lang="en-GB" sz="1000"/>
              <a:t>Light Blue gradient</a:t>
            </a:r>
          </a:p>
        </p:txBody>
      </p:sp>
      <p:sp>
        <p:nvSpPr>
          <p:cNvPr id="56" name="TextBox 55">
            <a:extLst>
              <a:ext uri="{FF2B5EF4-FFF2-40B4-BE49-F238E27FC236}">
                <a16:creationId xmlns:a16="http://schemas.microsoft.com/office/drawing/2014/main" id="{F56630A0-1CC3-4558-99F3-72A9846C3FA4}"/>
              </a:ext>
            </a:extLst>
          </p:cNvPr>
          <p:cNvSpPr txBox="1"/>
          <p:nvPr userDrawn="1"/>
        </p:nvSpPr>
        <p:spPr>
          <a:xfrm>
            <a:off x="7146557" y="1298954"/>
            <a:ext cx="4047047" cy="1269578"/>
          </a:xfrm>
          <a:prstGeom prst="rect">
            <a:avLst/>
          </a:prstGeom>
          <a:noFill/>
        </p:spPr>
        <p:txBody>
          <a:bodyPr wrap="square" lIns="0" tIns="0" rIns="0" bIns="0" rtlCol="0">
            <a:spAutoFit/>
          </a:bodyPr>
          <a:lstStyle/>
          <a:p>
            <a:pPr algn="l">
              <a:spcAft>
                <a:spcPts val="300"/>
              </a:spcAft>
            </a:pPr>
            <a:r>
              <a:rPr lang="en-US" sz="1000" b="1">
                <a:solidFill>
                  <a:sysClr val="windowText" lastClr="000000"/>
                </a:solidFill>
              </a:rPr>
              <a:t>Gradients</a:t>
            </a:r>
          </a:p>
          <a:p>
            <a:pPr marL="171446" indent="-171446" algn="l">
              <a:spcAft>
                <a:spcPts val="300"/>
              </a:spcAft>
              <a:buFont typeface="Arial" panose="020B0604020202020204" pitchFamily="34" charset="0"/>
              <a:buChar char="•"/>
            </a:pPr>
            <a:r>
              <a:rPr lang="en-GB" sz="1000" b="0">
                <a:solidFill>
                  <a:sysClr val="windowText" lastClr="000000"/>
                </a:solidFill>
              </a:rPr>
              <a:t>The </a:t>
            </a:r>
            <a:r>
              <a:rPr lang="en-GB" sz="1000" b="0" err="1">
                <a:solidFill>
                  <a:sysClr val="windowText" lastClr="000000"/>
                </a:solidFill>
              </a:rPr>
              <a:t>colors</a:t>
            </a:r>
            <a:r>
              <a:rPr lang="en-GB" sz="1000" b="0">
                <a:solidFill>
                  <a:sysClr val="windowText" lastClr="000000"/>
                </a:solidFill>
              </a:rPr>
              <a:t> are applied at both ends of the gradient, at 0% and 100% locations</a:t>
            </a:r>
          </a:p>
          <a:p>
            <a:pPr marL="171446" indent="-171446" algn="l">
              <a:spcAft>
                <a:spcPts val="300"/>
              </a:spcAft>
              <a:buFont typeface="Arial" panose="020B0604020202020204" pitchFamily="34" charset="0"/>
              <a:buChar char="•"/>
            </a:pPr>
            <a:r>
              <a:rPr lang="en-GB" sz="1000" b="0">
                <a:solidFill>
                  <a:sysClr val="windowText" lastClr="000000"/>
                </a:solidFill>
              </a:rPr>
              <a:t>The mid-point is at 50%</a:t>
            </a:r>
          </a:p>
          <a:p>
            <a:pPr marL="171446" indent="-171446" algn="l">
              <a:spcAft>
                <a:spcPts val="300"/>
              </a:spcAft>
              <a:buFont typeface="Arial" panose="020B0604020202020204" pitchFamily="34" charset="0"/>
              <a:buChar char="•"/>
            </a:pPr>
            <a:r>
              <a:rPr lang="en-GB" sz="1000" b="0">
                <a:solidFill>
                  <a:sysClr val="windowText" lastClr="000000"/>
                </a:solidFill>
              </a:rPr>
              <a:t>The gradients are used at a 0º angle</a:t>
            </a:r>
          </a:p>
          <a:p>
            <a:pPr marL="171446" indent="-171446" algn="l">
              <a:spcAft>
                <a:spcPts val="300"/>
              </a:spcAft>
              <a:buFont typeface="Arial" panose="020B0604020202020204" pitchFamily="34" charset="0"/>
              <a:buChar char="•"/>
            </a:pPr>
            <a:r>
              <a:rPr lang="en-GB" sz="1000" b="0">
                <a:solidFill>
                  <a:sysClr val="windowText" lastClr="000000"/>
                </a:solidFill>
              </a:rPr>
              <a:t>Use the linear gradient, never radial</a:t>
            </a:r>
          </a:p>
          <a:p>
            <a:pPr marL="171446" indent="-171446" algn="l">
              <a:spcAft>
                <a:spcPts val="300"/>
              </a:spcAft>
              <a:buFont typeface="Arial" panose="020B0604020202020204" pitchFamily="34" charset="0"/>
              <a:buChar char="•"/>
            </a:pPr>
            <a:r>
              <a:rPr lang="en-GB" sz="1000" b="0">
                <a:solidFill>
                  <a:sysClr val="windowText" lastClr="000000"/>
                </a:solidFill>
              </a:rPr>
              <a:t>Do not create new gradients; use only the gradients shown here</a:t>
            </a:r>
            <a:endParaRPr lang="en-US" sz="1000" b="0">
              <a:solidFill>
                <a:sysClr val="windowText" lastClr="000000"/>
              </a:solidFill>
            </a:endParaRPr>
          </a:p>
        </p:txBody>
      </p:sp>
      <p:sp>
        <p:nvSpPr>
          <p:cNvPr id="57" name="Rectangle 56">
            <a:extLst>
              <a:ext uri="{FF2B5EF4-FFF2-40B4-BE49-F238E27FC236}">
                <a16:creationId xmlns:a16="http://schemas.microsoft.com/office/drawing/2014/main" id="{9D5AAA1F-BD76-48F7-8C50-6E5979B9537B}"/>
              </a:ext>
            </a:extLst>
          </p:cNvPr>
          <p:cNvSpPr/>
          <p:nvPr userDrawn="1"/>
        </p:nvSpPr>
        <p:spPr>
          <a:xfrm>
            <a:off x="5225414" y="4304600"/>
            <a:ext cx="839615" cy="411225"/>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tx1"/>
                </a:solidFill>
              </a:rPr>
              <a:t>255</a:t>
            </a:r>
          </a:p>
          <a:p>
            <a:pPr algn="ctr"/>
            <a:r>
              <a:rPr lang="en-GB" sz="800">
                <a:solidFill>
                  <a:schemeClr val="tx1"/>
                </a:solidFill>
              </a:rPr>
              <a:t>255</a:t>
            </a:r>
          </a:p>
          <a:p>
            <a:pPr algn="ctr"/>
            <a:r>
              <a:rPr lang="en-GB" sz="800">
                <a:solidFill>
                  <a:schemeClr val="tx1"/>
                </a:solidFill>
              </a:rPr>
              <a:t>255</a:t>
            </a:r>
          </a:p>
        </p:txBody>
      </p:sp>
      <p:sp>
        <p:nvSpPr>
          <p:cNvPr id="58" name="TextBox 57">
            <a:extLst>
              <a:ext uri="{FF2B5EF4-FFF2-40B4-BE49-F238E27FC236}">
                <a16:creationId xmlns:a16="http://schemas.microsoft.com/office/drawing/2014/main" id="{3485E89C-C25F-4DDF-BA6F-8600323267FE}"/>
              </a:ext>
            </a:extLst>
          </p:cNvPr>
          <p:cNvSpPr txBox="1"/>
          <p:nvPr userDrawn="1"/>
        </p:nvSpPr>
        <p:spPr>
          <a:xfrm>
            <a:off x="6197185" y="4389395"/>
            <a:ext cx="1253995" cy="237066"/>
          </a:xfrm>
          <a:prstGeom prst="rect">
            <a:avLst/>
          </a:prstGeom>
          <a:noFill/>
        </p:spPr>
        <p:txBody>
          <a:bodyPr wrap="square" lIns="54611" tIns="54611" rIns="54611" bIns="54611" rtlCol="0" anchor="ctr">
            <a:noAutofit/>
          </a:bodyPr>
          <a:lstStyle/>
          <a:p>
            <a:pPr algn="l">
              <a:spcAft>
                <a:spcPts val="600"/>
              </a:spcAft>
            </a:pPr>
            <a:r>
              <a:rPr lang="en-GB" sz="1000"/>
              <a:t>White</a:t>
            </a:r>
          </a:p>
        </p:txBody>
      </p:sp>
      <p:sp>
        <p:nvSpPr>
          <p:cNvPr id="73" name="TextBox 72">
            <a:extLst>
              <a:ext uri="{FF2B5EF4-FFF2-40B4-BE49-F238E27FC236}">
                <a16:creationId xmlns:a16="http://schemas.microsoft.com/office/drawing/2014/main" id="{66117D9B-6EF8-4B36-A112-FD6D19D0AE23}"/>
              </a:ext>
            </a:extLst>
          </p:cNvPr>
          <p:cNvSpPr txBox="1"/>
          <p:nvPr userDrawn="1"/>
        </p:nvSpPr>
        <p:spPr>
          <a:xfrm>
            <a:off x="7146557" y="3336981"/>
            <a:ext cx="1194239" cy="153888"/>
          </a:xfrm>
          <a:prstGeom prst="rect">
            <a:avLst/>
          </a:prstGeom>
          <a:noFill/>
        </p:spPr>
        <p:txBody>
          <a:bodyPr wrap="none" lIns="0" tIns="0" rIns="0" bIns="0" rtlCol="0">
            <a:noAutofit/>
          </a:bodyPr>
          <a:lstStyle/>
          <a:p>
            <a:pPr algn="l">
              <a:spcAft>
                <a:spcPts val="600"/>
              </a:spcAft>
            </a:pPr>
            <a:r>
              <a:rPr lang="en-US" sz="1000" b="1">
                <a:solidFill>
                  <a:sysClr val="windowText" lastClr="000000"/>
                </a:solidFill>
              </a:rPr>
              <a:t>Traffic Light Palette</a:t>
            </a:r>
            <a:endParaRPr lang="en-US" sz="1000" b="0">
              <a:solidFill>
                <a:sysClr val="windowText" lastClr="000000"/>
              </a:solidFill>
            </a:endParaRPr>
          </a:p>
        </p:txBody>
      </p:sp>
      <p:sp>
        <p:nvSpPr>
          <p:cNvPr id="101" name="Rectangle 100">
            <a:extLst>
              <a:ext uri="{FF2B5EF4-FFF2-40B4-BE49-F238E27FC236}">
                <a16:creationId xmlns:a16="http://schemas.microsoft.com/office/drawing/2014/main" id="{8629CA1F-9C19-4EBE-AACF-DD30D2A7CB9D}"/>
              </a:ext>
            </a:extLst>
          </p:cNvPr>
          <p:cNvSpPr>
            <a:spLocks/>
          </p:cNvSpPr>
          <p:nvPr userDrawn="1"/>
        </p:nvSpPr>
        <p:spPr>
          <a:xfrm>
            <a:off x="9353779" y="3589584"/>
            <a:ext cx="839615" cy="411225"/>
          </a:xfrm>
          <a:prstGeom prst="rect">
            <a:avLst/>
          </a:prstGeom>
          <a:solidFill>
            <a:srgbClr val="2699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38</a:t>
            </a:r>
          </a:p>
          <a:p>
            <a:pPr algn="ctr"/>
            <a:r>
              <a:rPr lang="en-GB" sz="800">
                <a:solidFill>
                  <a:schemeClr val="bg1"/>
                </a:solidFill>
              </a:rPr>
              <a:t>153</a:t>
            </a:r>
          </a:p>
          <a:p>
            <a:pPr algn="ctr"/>
            <a:r>
              <a:rPr lang="en-GB" sz="800">
                <a:solidFill>
                  <a:schemeClr val="bg1"/>
                </a:solidFill>
              </a:rPr>
              <a:t>36</a:t>
            </a:r>
          </a:p>
        </p:txBody>
      </p:sp>
      <p:sp>
        <p:nvSpPr>
          <p:cNvPr id="102" name="Rectangle 101">
            <a:extLst>
              <a:ext uri="{FF2B5EF4-FFF2-40B4-BE49-F238E27FC236}">
                <a16:creationId xmlns:a16="http://schemas.microsoft.com/office/drawing/2014/main" id="{38F50825-9522-489D-AFE6-03DCC983AE45}"/>
              </a:ext>
            </a:extLst>
          </p:cNvPr>
          <p:cNvSpPr>
            <a:spLocks/>
          </p:cNvSpPr>
          <p:nvPr userDrawn="1"/>
        </p:nvSpPr>
        <p:spPr>
          <a:xfrm>
            <a:off x="8262134" y="3589584"/>
            <a:ext cx="839615" cy="411225"/>
          </a:xfrm>
          <a:prstGeom prst="rect">
            <a:avLst/>
          </a:prstGeom>
          <a:solidFill>
            <a:srgbClr val="F1C44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241</a:t>
            </a:r>
          </a:p>
          <a:p>
            <a:pPr algn="ctr"/>
            <a:r>
              <a:rPr lang="en-GB" sz="800">
                <a:solidFill>
                  <a:schemeClr val="bg1"/>
                </a:solidFill>
              </a:rPr>
              <a:t>196</a:t>
            </a:r>
          </a:p>
          <a:p>
            <a:pPr algn="ctr"/>
            <a:r>
              <a:rPr lang="en-GB" sz="800">
                <a:solidFill>
                  <a:schemeClr val="bg1"/>
                </a:solidFill>
              </a:rPr>
              <a:t>77</a:t>
            </a:r>
          </a:p>
        </p:txBody>
      </p:sp>
      <p:sp>
        <p:nvSpPr>
          <p:cNvPr id="103" name="Rectangle 102">
            <a:extLst>
              <a:ext uri="{FF2B5EF4-FFF2-40B4-BE49-F238E27FC236}">
                <a16:creationId xmlns:a16="http://schemas.microsoft.com/office/drawing/2014/main" id="{920DF8B8-BB57-4FAB-8303-1EA0BDA6B7F5}"/>
              </a:ext>
            </a:extLst>
          </p:cNvPr>
          <p:cNvSpPr>
            <a:spLocks/>
          </p:cNvSpPr>
          <p:nvPr userDrawn="1"/>
        </p:nvSpPr>
        <p:spPr>
          <a:xfrm>
            <a:off x="7170489" y="3589584"/>
            <a:ext cx="839615" cy="411225"/>
          </a:xfrm>
          <a:prstGeom prst="rect">
            <a:avLst/>
          </a:prstGeom>
          <a:solidFill>
            <a:srgbClr val="ED21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237</a:t>
            </a:r>
          </a:p>
          <a:p>
            <a:pPr algn="ctr"/>
            <a:r>
              <a:rPr lang="en-GB" sz="800">
                <a:solidFill>
                  <a:schemeClr val="bg1"/>
                </a:solidFill>
              </a:rPr>
              <a:t>33</a:t>
            </a:r>
          </a:p>
          <a:p>
            <a:pPr algn="ctr"/>
            <a:r>
              <a:rPr lang="en-GB" sz="800">
                <a:solidFill>
                  <a:schemeClr val="bg1"/>
                </a:solidFill>
              </a:rPr>
              <a:t>36</a:t>
            </a:r>
          </a:p>
        </p:txBody>
      </p:sp>
      <p:sp>
        <p:nvSpPr>
          <p:cNvPr id="104" name="TextBox 103">
            <a:extLst>
              <a:ext uri="{FF2B5EF4-FFF2-40B4-BE49-F238E27FC236}">
                <a16:creationId xmlns:a16="http://schemas.microsoft.com/office/drawing/2014/main" id="{0E284CC6-D89E-4E2E-9C1A-D2D015D4CCE1}"/>
              </a:ext>
            </a:extLst>
          </p:cNvPr>
          <p:cNvSpPr txBox="1"/>
          <p:nvPr userDrawn="1"/>
        </p:nvSpPr>
        <p:spPr>
          <a:xfrm>
            <a:off x="7146557" y="4285690"/>
            <a:ext cx="4159623" cy="626317"/>
          </a:xfrm>
          <a:prstGeom prst="rect">
            <a:avLst/>
          </a:prstGeom>
          <a:noFill/>
        </p:spPr>
        <p:txBody>
          <a:bodyPr wrap="square" lIns="0" tIns="0" rIns="0" bIns="0" rtlCol="0">
            <a:noAutofit/>
          </a:bodyPr>
          <a:lstStyle/>
          <a:p>
            <a:pPr algn="l">
              <a:spcAft>
                <a:spcPts val="600"/>
              </a:spcAft>
            </a:pPr>
            <a:r>
              <a:rPr lang="en-US" sz="1000" b="1">
                <a:solidFill>
                  <a:sysClr val="windowText" lastClr="000000"/>
                </a:solidFill>
              </a:rPr>
              <a:t>Potential chart color order</a:t>
            </a:r>
          </a:p>
          <a:p>
            <a:pPr marL="171446" indent="-171446" algn="l">
              <a:spcAft>
                <a:spcPts val="300"/>
              </a:spcAft>
              <a:buFont typeface="Arial" panose="020B0604020202020204" pitchFamily="34" charset="0"/>
              <a:buChar char="•"/>
            </a:pPr>
            <a:r>
              <a:rPr lang="en-US" sz="1000" b="0">
                <a:solidFill>
                  <a:sysClr val="windowText" lastClr="000000"/>
                </a:solidFill>
              </a:rPr>
              <a:t>Prioritize our blues, but they don’t have to be used all at once</a:t>
            </a:r>
          </a:p>
          <a:p>
            <a:pPr marL="171446" indent="-171446" algn="l">
              <a:spcAft>
                <a:spcPts val="300"/>
              </a:spcAft>
              <a:buFont typeface="Arial" panose="020B0604020202020204" pitchFamily="34" charset="0"/>
              <a:buChar char="•"/>
            </a:pPr>
            <a:r>
              <a:rPr lang="en-US" sz="1000" b="0">
                <a:solidFill>
                  <a:sysClr val="windowText" lastClr="000000"/>
                </a:solidFill>
              </a:rPr>
              <a:t>Mix light, mid and dark tones within data sets</a:t>
            </a:r>
          </a:p>
        </p:txBody>
      </p:sp>
      <p:cxnSp>
        <p:nvCxnSpPr>
          <p:cNvPr id="105" name="Straight Connector 104">
            <a:extLst>
              <a:ext uri="{FF2B5EF4-FFF2-40B4-BE49-F238E27FC236}">
                <a16:creationId xmlns:a16="http://schemas.microsoft.com/office/drawing/2014/main" id="{32E93FD9-5621-45B8-BDA7-4C88B41DB4D9}"/>
              </a:ext>
            </a:extLst>
          </p:cNvPr>
          <p:cNvCxnSpPr/>
          <p:nvPr userDrawn="1"/>
        </p:nvCxnSpPr>
        <p:spPr>
          <a:xfrm>
            <a:off x="7170485" y="3242602"/>
            <a:ext cx="4023115"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98F7303C-5EE8-4FA6-A437-87F2BF61E6C8}"/>
              </a:ext>
            </a:extLst>
          </p:cNvPr>
          <p:cNvCxnSpPr/>
          <p:nvPr userDrawn="1"/>
        </p:nvCxnSpPr>
        <p:spPr>
          <a:xfrm>
            <a:off x="7170485" y="4176642"/>
            <a:ext cx="4023115"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7" name="Group 106">
            <a:extLst>
              <a:ext uri="{FF2B5EF4-FFF2-40B4-BE49-F238E27FC236}">
                <a16:creationId xmlns:a16="http://schemas.microsoft.com/office/drawing/2014/main" id="{39C72177-73C5-408A-8C21-86379F35DFDA}"/>
              </a:ext>
            </a:extLst>
          </p:cNvPr>
          <p:cNvGrpSpPr/>
          <p:nvPr userDrawn="1"/>
        </p:nvGrpSpPr>
        <p:grpSpPr>
          <a:xfrm>
            <a:off x="7170485" y="5015319"/>
            <a:ext cx="4023115" cy="868052"/>
            <a:chOff x="6942744" y="5227726"/>
            <a:chExt cx="6397168" cy="1380293"/>
          </a:xfrm>
        </p:grpSpPr>
        <p:sp>
          <p:nvSpPr>
            <p:cNvPr id="108" name="Rectangle 107">
              <a:extLst>
                <a:ext uri="{FF2B5EF4-FFF2-40B4-BE49-F238E27FC236}">
                  <a16:creationId xmlns:a16="http://schemas.microsoft.com/office/drawing/2014/main" id="{09C4E567-3FDF-4915-8D1F-4D3869F8570F}"/>
                </a:ext>
              </a:extLst>
            </p:cNvPr>
            <p:cNvSpPr/>
            <p:nvPr userDrawn="1"/>
          </p:nvSpPr>
          <p:spPr>
            <a:xfrm>
              <a:off x="8821942" y="5227726"/>
              <a:ext cx="759576" cy="592341"/>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109" name="Rectangle 108">
              <a:extLst>
                <a:ext uri="{FF2B5EF4-FFF2-40B4-BE49-F238E27FC236}">
                  <a16:creationId xmlns:a16="http://schemas.microsoft.com/office/drawing/2014/main" id="{2DA33985-45D0-4046-B44C-8DCBCFFD86AC}"/>
                </a:ext>
              </a:extLst>
            </p:cNvPr>
            <p:cNvSpPr/>
            <p:nvPr userDrawn="1"/>
          </p:nvSpPr>
          <p:spPr>
            <a:xfrm>
              <a:off x="6942744" y="5227726"/>
              <a:ext cx="759576" cy="592341"/>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110" name="Rectangle 109">
              <a:extLst>
                <a:ext uri="{FF2B5EF4-FFF2-40B4-BE49-F238E27FC236}">
                  <a16:creationId xmlns:a16="http://schemas.microsoft.com/office/drawing/2014/main" id="{60024D76-5422-4C07-A547-F2C593130265}"/>
                </a:ext>
              </a:extLst>
            </p:cNvPr>
            <p:cNvSpPr/>
            <p:nvPr userDrawn="1"/>
          </p:nvSpPr>
          <p:spPr>
            <a:xfrm>
              <a:off x="9761541" y="5227726"/>
              <a:ext cx="759576" cy="592341"/>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1" name="Rectangle 110">
              <a:extLst>
                <a:ext uri="{FF2B5EF4-FFF2-40B4-BE49-F238E27FC236}">
                  <a16:creationId xmlns:a16="http://schemas.microsoft.com/office/drawing/2014/main" id="{06E42AD4-4E53-43DB-966B-14EA0ED3E458}"/>
                </a:ext>
              </a:extLst>
            </p:cNvPr>
            <p:cNvSpPr/>
            <p:nvPr userDrawn="1"/>
          </p:nvSpPr>
          <p:spPr>
            <a:xfrm>
              <a:off x="11640737" y="5227726"/>
              <a:ext cx="759576" cy="592341"/>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12" name="Rectangle 111">
              <a:extLst>
                <a:ext uri="{FF2B5EF4-FFF2-40B4-BE49-F238E27FC236}">
                  <a16:creationId xmlns:a16="http://schemas.microsoft.com/office/drawing/2014/main" id="{3123BFF0-C9BC-4A9F-8C1A-6677CDC1F631}"/>
                </a:ext>
              </a:extLst>
            </p:cNvPr>
            <p:cNvSpPr/>
            <p:nvPr userDrawn="1"/>
          </p:nvSpPr>
          <p:spPr>
            <a:xfrm>
              <a:off x="8821942" y="6015678"/>
              <a:ext cx="759576" cy="592341"/>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113" name="Rectangle 112">
              <a:extLst>
                <a:ext uri="{FF2B5EF4-FFF2-40B4-BE49-F238E27FC236}">
                  <a16:creationId xmlns:a16="http://schemas.microsoft.com/office/drawing/2014/main" id="{2B91896C-FA19-4C29-A6A4-8285D7F3418C}"/>
                </a:ext>
              </a:extLst>
            </p:cNvPr>
            <p:cNvSpPr/>
            <p:nvPr userDrawn="1"/>
          </p:nvSpPr>
          <p:spPr>
            <a:xfrm>
              <a:off x="10701139" y="5227726"/>
              <a:ext cx="759576" cy="592341"/>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114" name="Rectangle 113">
              <a:extLst>
                <a:ext uri="{FF2B5EF4-FFF2-40B4-BE49-F238E27FC236}">
                  <a16:creationId xmlns:a16="http://schemas.microsoft.com/office/drawing/2014/main" id="{48E4376B-58CB-4B0E-AB7F-3AF61E7659F9}"/>
                </a:ext>
              </a:extLst>
            </p:cNvPr>
            <p:cNvSpPr/>
            <p:nvPr userDrawn="1"/>
          </p:nvSpPr>
          <p:spPr>
            <a:xfrm>
              <a:off x="9761541" y="6015678"/>
              <a:ext cx="759576" cy="592341"/>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255</a:t>
              </a:r>
            </a:p>
            <a:p>
              <a:pPr algn="ctr"/>
              <a:r>
                <a:rPr lang="en-GB" sz="800">
                  <a:solidFill>
                    <a:schemeClr val="bg1"/>
                  </a:solidFill>
                </a:rPr>
                <a:t>163</a:t>
              </a:r>
            </a:p>
            <a:p>
              <a:pPr algn="ctr"/>
              <a:r>
                <a:rPr lang="en-GB" sz="800">
                  <a:solidFill>
                    <a:schemeClr val="bg1"/>
                  </a:solidFill>
                </a:rPr>
                <a:t>218</a:t>
              </a:r>
            </a:p>
          </p:txBody>
        </p:sp>
        <p:sp>
          <p:nvSpPr>
            <p:cNvPr id="115" name="Rectangle 114">
              <a:extLst>
                <a:ext uri="{FF2B5EF4-FFF2-40B4-BE49-F238E27FC236}">
                  <a16:creationId xmlns:a16="http://schemas.microsoft.com/office/drawing/2014/main" id="{6CCBC42E-797C-4CB6-8C59-2D6FCDDB1F33}"/>
                </a:ext>
              </a:extLst>
            </p:cNvPr>
            <p:cNvSpPr/>
            <p:nvPr userDrawn="1"/>
          </p:nvSpPr>
          <p:spPr>
            <a:xfrm>
              <a:off x="6942744" y="6015678"/>
              <a:ext cx="759576" cy="592341"/>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116" name="Rectangle 115">
              <a:extLst>
                <a:ext uri="{FF2B5EF4-FFF2-40B4-BE49-F238E27FC236}">
                  <a16:creationId xmlns:a16="http://schemas.microsoft.com/office/drawing/2014/main" id="{691DA2AF-1629-48DB-9571-C0A4059F3B38}"/>
                </a:ext>
              </a:extLst>
            </p:cNvPr>
            <p:cNvSpPr/>
            <p:nvPr userDrawn="1"/>
          </p:nvSpPr>
          <p:spPr>
            <a:xfrm>
              <a:off x="12580336" y="6015678"/>
              <a:ext cx="759576" cy="592341"/>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99</a:t>
              </a:r>
            </a:p>
            <a:p>
              <a:pPr algn="ctr"/>
              <a:r>
                <a:rPr lang="en-GB" sz="800">
                  <a:solidFill>
                    <a:sysClr val="windowText" lastClr="000000"/>
                  </a:solidFill>
                </a:rPr>
                <a:t>235</a:t>
              </a:r>
            </a:p>
            <a:p>
              <a:pPr algn="ctr"/>
              <a:r>
                <a:rPr lang="en-GB" sz="800">
                  <a:solidFill>
                    <a:sysClr val="windowText" lastClr="000000"/>
                  </a:solidFill>
                </a:rPr>
                <a:t>218</a:t>
              </a:r>
            </a:p>
          </p:txBody>
        </p:sp>
        <p:sp>
          <p:nvSpPr>
            <p:cNvPr id="117" name="Rectangle 116">
              <a:extLst>
                <a:ext uri="{FF2B5EF4-FFF2-40B4-BE49-F238E27FC236}">
                  <a16:creationId xmlns:a16="http://schemas.microsoft.com/office/drawing/2014/main" id="{7004D9F3-522B-4798-8584-5DAEBCA82D69}"/>
                </a:ext>
              </a:extLst>
            </p:cNvPr>
            <p:cNvSpPr/>
            <p:nvPr userDrawn="1"/>
          </p:nvSpPr>
          <p:spPr>
            <a:xfrm>
              <a:off x="7882343" y="5227726"/>
              <a:ext cx="759576" cy="592341"/>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118" name="Rectangle 117">
              <a:extLst>
                <a:ext uri="{FF2B5EF4-FFF2-40B4-BE49-F238E27FC236}">
                  <a16:creationId xmlns:a16="http://schemas.microsoft.com/office/drawing/2014/main" id="{DDFAE922-1756-4DBB-9867-8AF985CB3C58}"/>
                </a:ext>
              </a:extLst>
            </p:cNvPr>
            <p:cNvSpPr/>
            <p:nvPr userDrawn="1"/>
          </p:nvSpPr>
          <p:spPr>
            <a:xfrm>
              <a:off x="11640737" y="6015678"/>
              <a:ext cx="759576" cy="592341"/>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19" name="Rectangle 118">
              <a:extLst>
                <a:ext uri="{FF2B5EF4-FFF2-40B4-BE49-F238E27FC236}">
                  <a16:creationId xmlns:a16="http://schemas.microsoft.com/office/drawing/2014/main" id="{88FF5845-C594-4FAB-AA8F-EA33A333B321}"/>
                </a:ext>
              </a:extLst>
            </p:cNvPr>
            <p:cNvSpPr/>
            <p:nvPr userDrawn="1"/>
          </p:nvSpPr>
          <p:spPr>
            <a:xfrm>
              <a:off x="12580336" y="5227726"/>
              <a:ext cx="759576" cy="592341"/>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120" name="Rectangle 119">
              <a:extLst>
                <a:ext uri="{FF2B5EF4-FFF2-40B4-BE49-F238E27FC236}">
                  <a16:creationId xmlns:a16="http://schemas.microsoft.com/office/drawing/2014/main" id="{BDF8DBD9-3426-4B1A-A0E8-1F5F3DA02FE2}"/>
                </a:ext>
              </a:extLst>
            </p:cNvPr>
            <p:cNvSpPr/>
            <p:nvPr userDrawn="1"/>
          </p:nvSpPr>
          <p:spPr>
            <a:xfrm>
              <a:off x="10701139" y="6015678"/>
              <a:ext cx="759576" cy="592341"/>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p:txBody>
        </p:sp>
        <p:sp>
          <p:nvSpPr>
            <p:cNvPr id="121" name="Rectangle 120">
              <a:extLst>
                <a:ext uri="{FF2B5EF4-FFF2-40B4-BE49-F238E27FC236}">
                  <a16:creationId xmlns:a16="http://schemas.microsoft.com/office/drawing/2014/main" id="{7F2702EE-4E6E-4980-B5D2-9FC76A136BA8}"/>
                </a:ext>
              </a:extLst>
            </p:cNvPr>
            <p:cNvSpPr/>
            <p:nvPr userDrawn="1"/>
          </p:nvSpPr>
          <p:spPr>
            <a:xfrm>
              <a:off x="7882343" y="6015678"/>
              <a:ext cx="759576" cy="592341"/>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grpSp>
    </p:spTree>
    <p:extLst>
      <p:ext uri="{BB962C8B-B14F-4D97-AF65-F5344CB8AC3E}">
        <p14:creationId xmlns:p14="http://schemas.microsoft.com/office/powerpoint/2010/main" val="1755184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SLIDE - Right vertical dark image">
    <p:spTree>
      <p:nvGrpSpPr>
        <p:cNvPr id="1" name=""/>
        <p:cNvGrpSpPr/>
        <p:nvPr/>
      </p:nvGrpSpPr>
      <p:grpSpPr>
        <a:xfrm>
          <a:off x="0" y="0"/>
          <a:ext cx="0" cy="0"/>
          <a:chOff x="0" y="0"/>
          <a:chExt cx="0" cy="0"/>
        </a:xfrm>
      </p:grpSpPr>
      <p:sp>
        <p:nvSpPr>
          <p:cNvPr id="8" name="Freeform 19">
            <a:extLst>
              <a:ext uri="{FF2B5EF4-FFF2-40B4-BE49-F238E27FC236}">
                <a16:creationId xmlns:a16="http://schemas.microsoft.com/office/drawing/2014/main" id="{457C79FB-C07C-444A-B79A-75D7F59B856B}"/>
              </a:ext>
            </a:extLst>
          </p:cNvPr>
          <p:cNvSpPr>
            <a:spLocks noChangeAspect="1" noEditPoints="1"/>
          </p:cNvSpPr>
          <p:nvPr userDrawn="1"/>
        </p:nvSpPr>
        <p:spPr bwMode="auto">
          <a:xfrm>
            <a:off x="998481" y="371317"/>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2" name="Title 1"/>
          <p:cNvSpPr>
            <a:spLocks noGrp="1"/>
          </p:cNvSpPr>
          <p:nvPr>
            <p:ph type="ctrTitle" hasCustomPrompt="1"/>
          </p:nvPr>
        </p:nvSpPr>
        <p:spPr>
          <a:xfrm>
            <a:off x="998476" y="1485243"/>
            <a:ext cx="3600000" cy="3420000"/>
          </a:xfrm>
        </p:spPr>
        <p:txBody>
          <a:bodyPr anchor="t" anchorCtr="0"/>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p:ph type="body" sz="quarter" idx="11"/>
          </p:nvPr>
        </p:nvSpPr>
        <p:spPr>
          <a:xfrm>
            <a:off x="998479" y="5007010"/>
            <a:ext cx="3600000" cy="810000"/>
          </a:xfrm>
        </p:spPr>
        <p:txBody>
          <a:bodyPr anchor="b"/>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0651886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DIVIDER 2">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a:solidFill>
                <a:schemeClr val="bg1"/>
              </a:solidFill>
            </a:endParaRPr>
          </a:p>
        </p:txBody>
      </p:sp>
      <p:sp>
        <p:nvSpPr>
          <p:cNvPr id="7" name="Title 1"/>
          <p:cNvSpPr>
            <a:spLocks noGrp="1"/>
          </p:cNvSpPr>
          <p:nvPr>
            <p:ph type="ctrTitle"/>
          </p:nvPr>
        </p:nvSpPr>
        <p:spPr>
          <a:xfrm>
            <a:off x="1746695" y="2008324"/>
            <a:ext cx="8489950" cy="3510000"/>
          </a:xfrm>
        </p:spPr>
        <p:txBody>
          <a:bodyPr anchor="t" anchorCtr="0"/>
          <a:lstStyle>
            <a:lvl1pPr algn="l">
              <a:defRPr sz="8800" baseline="0">
                <a:solidFill>
                  <a:schemeClr val="bg1"/>
                </a:solidFill>
              </a:defRPr>
            </a:lvl1pPr>
          </a:lstStyle>
          <a:p>
            <a:r>
              <a:rPr lang="en-US"/>
              <a:t>Click to edit Master title style</a:t>
            </a:r>
          </a:p>
        </p:txBody>
      </p:sp>
      <p:grpSp>
        <p:nvGrpSpPr>
          <p:cNvPr id="227" name="Group 226"/>
          <p:cNvGrpSpPr/>
          <p:nvPr userDrawn="1"/>
        </p:nvGrpSpPr>
        <p:grpSpPr>
          <a:xfrm>
            <a:off x="0" y="0"/>
            <a:ext cx="1495426" cy="1009651"/>
            <a:chOff x="0" y="0"/>
            <a:chExt cx="1495426" cy="1009651"/>
          </a:xfrm>
          <a:solidFill>
            <a:srgbClr val="0091DA"/>
          </a:solidFill>
        </p:grpSpPr>
        <p:sp>
          <p:nvSpPr>
            <p:cNvPr id="228" name="Freeform 237"/>
            <p:cNvSpPr>
              <a:spLocks noEditPoints="1"/>
            </p:cNvSpPr>
            <p:nvPr/>
          </p:nvSpPr>
          <p:spPr bwMode="auto">
            <a:xfrm>
              <a:off x="0" y="233363"/>
              <a:ext cx="293688" cy="346075"/>
            </a:xfrm>
            <a:custGeom>
              <a:avLst/>
              <a:gdLst>
                <a:gd name="T0" fmla="*/ 45 w 102"/>
                <a:gd name="T1" fmla="*/ 1 h 120"/>
                <a:gd name="T2" fmla="*/ 58 w 102"/>
                <a:gd name="T3" fmla="*/ 83 h 120"/>
                <a:gd name="T4" fmla="*/ 81 w 102"/>
                <a:gd name="T5" fmla="*/ 75 h 120"/>
                <a:gd name="T6" fmla="*/ 87 w 102"/>
                <a:gd name="T7" fmla="*/ 89 h 120"/>
                <a:gd name="T8" fmla="*/ 102 w 102"/>
                <a:gd name="T9" fmla="*/ 82 h 120"/>
                <a:gd name="T10" fmla="*/ 86 w 102"/>
                <a:gd name="T11" fmla="*/ 7 h 120"/>
                <a:gd name="T12" fmla="*/ 86 w 102"/>
                <a:gd name="T13" fmla="*/ 2 h 120"/>
                <a:gd name="T14" fmla="*/ 45 w 102"/>
                <a:gd name="T15" fmla="*/ 1 h 120"/>
                <a:gd name="T16" fmla="*/ 18 w 102"/>
                <a:gd name="T17" fmla="*/ 0 h 120"/>
                <a:gd name="T18" fmla="*/ 41 w 102"/>
                <a:gd name="T19" fmla="*/ 111 h 120"/>
                <a:gd name="T20" fmla="*/ 85 w 102"/>
                <a:gd name="T21" fmla="*/ 90 h 120"/>
                <a:gd name="T22" fmla="*/ 80 w 102"/>
                <a:gd name="T23" fmla="*/ 77 h 120"/>
                <a:gd name="T24" fmla="*/ 59 w 102"/>
                <a:gd name="T25" fmla="*/ 85 h 120"/>
                <a:gd name="T26" fmla="*/ 57 w 102"/>
                <a:gd name="T27" fmla="*/ 86 h 120"/>
                <a:gd name="T28" fmla="*/ 57 w 102"/>
                <a:gd name="T29" fmla="*/ 84 h 120"/>
                <a:gd name="T30" fmla="*/ 43 w 102"/>
                <a:gd name="T31" fmla="*/ 1 h 120"/>
                <a:gd name="T32" fmla="*/ 18 w 102"/>
                <a:gd name="T33" fmla="*/ 0 h 120"/>
                <a:gd name="T34" fmla="*/ 0 w 102"/>
                <a:gd name="T35" fmla="*/ 0 h 120"/>
                <a:gd name="T36" fmla="*/ 0 w 102"/>
                <a:gd name="T37" fmla="*/ 41 h 120"/>
                <a:gd name="T38" fmla="*/ 23 w 102"/>
                <a:gd name="T39" fmla="*/ 120 h 120"/>
                <a:gd name="T40" fmla="*/ 39 w 102"/>
                <a:gd name="T41" fmla="*/ 112 h 120"/>
                <a:gd name="T42" fmla="*/ 16 w 102"/>
                <a:gd name="T43" fmla="*/ 0 h 120"/>
                <a:gd name="T44" fmla="*/ 0 w 102"/>
                <a:gd name="T4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2" h="120">
                  <a:moveTo>
                    <a:pt x="45" y="1"/>
                  </a:moveTo>
                  <a:cubicBezTo>
                    <a:pt x="44" y="29"/>
                    <a:pt x="48" y="57"/>
                    <a:pt x="58" y="83"/>
                  </a:cubicBezTo>
                  <a:cubicBezTo>
                    <a:pt x="81" y="75"/>
                    <a:pt x="81" y="75"/>
                    <a:pt x="81" y="75"/>
                  </a:cubicBezTo>
                  <a:cubicBezTo>
                    <a:pt x="83" y="79"/>
                    <a:pt x="85" y="84"/>
                    <a:pt x="87" y="89"/>
                  </a:cubicBezTo>
                  <a:cubicBezTo>
                    <a:pt x="102" y="82"/>
                    <a:pt x="102" y="82"/>
                    <a:pt x="102" y="82"/>
                  </a:cubicBezTo>
                  <a:cubicBezTo>
                    <a:pt x="92" y="59"/>
                    <a:pt x="86" y="34"/>
                    <a:pt x="86" y="7"/>
                  </a:cubicBezTo>
                  <a:cubicBezTo>
                    <a:pt x="86" y="6"/>
                    <a:pt x="86" y="4"/>
                    <a:pt x="86" y="2"/>
                  </a:cubicBezTo>
                  <a:cubicBezTo>
                    <a:pt x="45" y="1"/>
                    <a:pt x="45" y="1"/>
                    <a:pt x="45" y="1"/>
                  </a:cubicBezTo>
                  <a:moveTo>
                    <a:pt x="18" y="0"/>
                  </a:moveTo>
                  <a:cubicBezTo>
                    <a:pt x="17" y="38"/>
                    <a:pt x="25" y="76"/>
                    <a:pt x="41" y="111"/>
                  </a:cubicBezTo>
                  <a:cubicBezTo>
                    <a:pt x="85" y="90"/>
                    <a:pt x="85" y="90"/>
                    <a:pt x="85" y="90"/>
                  </a:cubicBezTo>
                  <a:cubicBezTo>
                    <a:pt x="84" y="86"/>
                    <a:pt x="82" y="81"/>
                    <a:pt x="80" y="77"/>
                  </a:cubicBezTo>
                  <a:cubicBezTo>
                    <a:pt x="59" y="85"/>
                    <a:pt x="59" y="85"/>
                    <a:pt x="59" y="85"/>
                  </a:cubicBezTo>
                  <a:cubicBezTo>
                    <a:pt x="57" y="86"/>
                    <a:pt x="57" y="86"/>
                    <a:pt x="57" y="86"/>
                  </a:cubicBezTo>
                  <a:cubicBezTo>
                    <a:pt x="57" y="84"/>
                    <a:pt x="57" y="84"/>
                    <a:pt x="57" y="84"/>
                  </a:cubicBezTo>
                  <a:cubicBezTo>
                    <a:pt x="47" y="57"/>
                    <a:pt x="42" y="30"/>
                    <a:pt x="43" y="1"/>
                  </a:cubicBezTo>
                  <a:cubicBezTo>
                    <a:pt x="18" y="0"/>
                    <a:pt x="18" y="0"/>
                    <a:pt x="18" y="0"/>
                  </a:cubicBezTo>
                  <a:moveTo>
                    <a:pt x="0" y="0"/>
                  </a:moveTo>
                  <a:cubicBezTo>
                    <a:pt x="0" y="41"/>
                    <a:pt x="0" y="41"/>
                    <a:pt x="0" y="41"/>
                  </a:cubicBezTo>
                  <a:cubicBezTo>
                    <a:pt x="3" y="69"/>
                    <a:pt x="11" y="96"/>
                    <a:pt x="23" y="120"/>
                  </a:cubicBezTo>
                  <a:cubicBezTo>
                    <a:pt x="39" y="112"/>
                    <a:pt x="39" y="112"/>
                    <a:pt x="39" y="112"/>
                  </a:cubicBezTo>
                  <a:cubicBezTo>
                    <a:pt x="23" y="76"/>
                    <a:pt x="15" y="38"/>
                    <a:pt x="16" y="0"/>
                  </a:cubicBezTo>
                  <a:cubicBezTo>
                    <a:pt x="0" y="0"/>
                    <a:pt x="0" y="0"/>
                    <a:pt x="0"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29" name="Freeform 238"/>
            <p:cNvSpPr>
              <a:spLocks noEditPoints="1"/>
            </p:cNvSpPr>
            <p:nvPr/>
          </p:nvSpPr>
          <p:spPr bwMode="auto">
            <a:xfrm>
              <a:off x="1173163" y="0"/>
              <a:ext cx="322263" cy="377825"/>
            </a:xfrm>
            <a:custGeom>
              <a:avLst/>
              <a:gdLst>
                <a:gd name="T0" fmla="*/ 19 w 112"/>
                <a:gd name="T1" fmla="*/ 0 h 131"/>
                <a:gd name="T2" fmla="*/ 0 w 112"/>
                <a:gd name="T3" fmla="*/ 0 h 131"/>
                <a:gd name="T4" fmla="*/ 24 w 112"/>
                <a:gd name="T5" fmla="*/ 88 h 131"/>
                <a:gd name="T6" fmla="*/ 21 w 112"/>
                <a:gd name="T7" fmla="*/ 117 h 131"/>
                <a:gd name="T8" fmla="*/ 38 w 112"/>
                <a:gd name="T9" fmla="*/ 120 h 131"/>
                <a:gd name="T10" fmla="*/ 40 w 112"/>
                <a:gd name="T11" fmla="*/ 79 h 131"/>
                <a:gd name="T12" fmla="*/ 65 w 112"/>
                <a:gd name="T13" fmla="*/ 78 h 131"/>
                <a:gd name="T14" fmla="*/ 59 w 112"/>
                <a:gd name="T15" fmla="*/ 36 h 131"/>
                <a:gd name="T16" fmla="*/ 35 w 112"/>
                <a:gd name="T17" fmla="*/ 42 h 131"/>
                <a:gd name="T18" fmla="*/ 28 w 112"/>
                <a:gd name="T19" fmla="*/ 21 h 131"/>
                <a:gd name="T20" fmla="*/ 51 w 112"/>
                <a:gd name="T21" fmla="*/ 12 h 131"/>
                <a:gd name="T22" fmla="*/ 49 w 112"/>
                <a:gd name="T23" fmla="*/ 7 h 131"/>
                <a:gd name="T24" fmla="*/ 27 w 112"/>
                <a:gd name="T25" fmla="*/ 16 h 131"/>
                <a:gd name="T26" fmla="*/ 19 w 112"/>
                <a:gd name="T27" fmla="*/ 0 h 131"/>
                <a:gd name="T28" fmla="*/ 75 w 112"/>
                <a:gd name="T29" fmla="*/ 0 h 131"/>
                <a:gd name="T30" fmla="*/ 21 w 112"/>
                <a:gd name="T31" fmla="*/ 0 h 131"/>
                <a:gd name="T32" fmla="*/ 28 w 112"/>
                <a:gd name="T33" fmla="*/ 14 h 131"/>
                <a:gd name="T34" fmla="*/ 48 w 112"/>
                <a:gd name="T35" fmla="*/ 5 h 131"/>
                <a:gd name="T36" fmla="*/ 50 w 112"/>
                <a:gd name="T37" fmla="*/ 5 h 131"/>
                <a:gd name="T38" fmla="*/ 51 w 112"/>
                <a:gd name="T39" fmla="*/ 6 h 131"/>
                <a:gd name="T40" fmla="*/ 53 w 112"/>
                <a:gd name="T41" fmla="*/ 12 h 131"/>
                <a:gd name="T42" fmla="*/ 54 w 112"/>
                <a:gd name="T43" fmla="*/ 13 h 131"/>
                <a:gd name="T44" fmla="*/ 52 w 112"/>
                <a:gd name="T45" fmla="*/ 14 h 131"/>
                <a:gd name="T46" fmla="*/ 31 w 112"/>
                <a:gd name="T47" fmla="*/ 22 h 131"/>
                <a:gd name="T48" fmla="*/ 36 w 112"/>
                <a:gd name="T49" fmla="*/ 40 h 131"/>
                <a:gd name="T50" fmla="*/ 58 w 112"/>
                <a:gd name="T51" fmla="*/ 34 h 131"/>
                <a:gd name="T52" fmla="*/ 60 w 112"/>
                <a:gd name="T53" fmla="*/ 34 h 131"/>
                <a:gd name="T54" fmla="*/ 60 w 112"/>
                <a:gd name="T55" fmla="*/ 36 h 131"/>
                <a:gd name="T56" fmla="*/ 67 w 112"/>
                <a:gd name="T57" fmla="*/ 78 h 131"/>
                <a:gd name="T58" fmla="*/ 67 w 112"/>
                <a:gd name="T59" fmla="*/ 80 h 131"/>
                <a:gd name="T60" fmla="*/ 65 w 112"/>
                <a:gd name="T61" fmla="*/ 80 h 131"/>
                <a:gd name="T62" fmla="*/ 42 w 112"/>
                <a:gd name="T63" fmla="*/ 81 h 131"/>
                <a:gd name="T64" fmla="*/ 40 w 112"/>
                <a:gd name="T65" fmla="*/ 120 h 131"/>
                <a:gd name="T66" fmla="*/ 88 w 112"/>
                <a:gd name="T67" fmla="*/ 128 h 131"/>
                <a:gd name="T68" fmla="*/ 75 w 112"/>
                <a:gd name="T69" fmla="*/ 0 h 131"/>
                <a:gd name="T70" fmla="*/ 97 w 112"/>
                <a:gd name="T71" fmla="*/ 0 h 131"/>
                <a:gd name="T72" fmla="*/ 77 w 112"/>
                <a:gd name="T73" fmla="*/ 0 h 131"/>
                <a:gd name="T74" fmla="*/ 90 w 112"/>
                <a:gd name="T75" fmla="*/ 128 h 131"/>
                <a:gd name="T76" fmla="*/ 109 w 112"/>
                <a:gd name="T77" fmla="*/ 131 h 131"/>
                <a:gd name="T78" fmla="*/ 112 w 112"/>
                <a:gd name="T79" fmla="*/ 88 h 131"/>
                <a:gd name="T80" fmla="*/ 97 w 112"/>
                <a:gd name="T81"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31">
                  <a:moveTo>
                    <a:pt x="19" y="0"/>
                  </a:moveTo>
                  <a:cubicBezTo>
                    <a:pt x="0" y="0"/>
                    <a:pt x="0" y="0"/>
                    <a:pt x="0" y="0"/>
                  </a:cubicBezTo>
                  <a:cubicBezTo>
                    <a:pt x="15" y="26"/>
                    <a:pt x="24" y="56"/>
                    <a:pt x="24" y="88"/>
                  </a:cubicBezTo>
                  <a:cubicBezTo>
                    <a:pt x="24" y="98"/>
                    <a:pt x="23" y="107"/>
                    <a:pt x="21" y="117"/>
                  </a:cubicBezTo>
                  <a:cubicBezTo>
                    <a:pt x="38" y="120"/>
                    <a:pt x="38" y="120"/>
                    <a:pt x="38" y="120"/>
                  </a:cubicBezTo>
                  <a:cubicBezTo>
                    <a:pt x="40" y="106"/>
                    <a:pt x="41" y="93"/>
                    <a:pt x="40" y="79"/>
                  </a:cubicBezTo>
                  <a:cubicBezTo>
                    <a:pt x="65" y="78"/>
                    <a:pt x="65" y="78"/>
                    <a:pt x="65" y="78"/>
                  </a:cubicBezTo>
                  <a:cubicBezTo>
                    <a:pt x="64" y="64"/>
                    <a:pt x="62" y="50"/>
                    <a:pt x="59" y="36"/>
                  </a:cubicBezTo>
                  <a:cubicBezTo>
                    <a:pt x="35" y="42"/>
                    <a:pt x="35" y="42"/>
                    <a:pt x="35" y="42"/>
                  </a:cubicBezTo>
                  <a:cubicBezTo>
                    <a:pt x="33" y="35"/>
                    <a:pt x="31" y="28"/>
                    <a:pt x="28" y="21"/>
                  </a:cubicBezTo>
                  <a:cubicBezTo>
                    <a:pt x="51" y="12"/>
                    <a:pt x="51" y="12"/>
                    <a:pt x="51" y="12"/>
                  </a:cubicBezTo>
                  <a:cubicBezTo>
                    <a:pt x="51" y="11"/>
                    <a:pt x="50" y="9"/>
                    <a:pt x="49" y="7"/>
                  </a:cubicBezTo>
                  <a:cubicBezTo>
                    <a:pt x="27" y="16"/>
                    <a:pt x="27" y="16"/>
                    <a:pt x="27" y="16"/>
                  </a:cubicBezTo>
                  <a:cubicBezTo>
                    <a:pt x="24" y="11"/>
                    <a:pt x="22" y="5"/>
                    <a:pt x="19" y="0"/>
                  </a:cubicBezTo>
                  <a:moveTo>
                    <a:pt x="75" y="0"/>
                  </a:moveTo>
                  <a:cubicBezTo>
                    <a:pt x="21" y="0"/>
                    <a:pt x="21" y="0"/>
                    <a:pt x="21" y="0"/>
                  </a:cubicBezTo>
                  <a:cubicBezTo>
                    <a:pt x="23" y="5"/>
                    <a:pt x="26" y="9"/>
                    <a:pt x="28" y="14"/>
                  </a:cubicBezTo>
                  <a:cubicBezTo>
                    <a:pt x="48" y="5"/>
                    <a:pt x="48" y="5"/>
                    <a:pt x="48" y="5"/>
                  </a:cubicBezTo>
                  <a:cubicBezTo>
                    <a:pt x="50" y="5"/>
                    <a:pt x="50" y="5"/>
                    <a:pt x="50" y="5"/>
                  </a:cubicBezTo>
                  <a:cubicBezTo>
                    <a:pt x="51" y="6"/>
                    <a:pt x="51" y="6"/>
                    <a:pt x="51" y="6"/>
                  </a:cubicBezTo>
                  <a:cubicBezTo>
                    <a:pt x="52" y="8"/>
                    <a:pt x="52" y="10"/>
                    <a:pt x="53" y="12"/>
                  </a:cubicBezTo>
                  <a:cubicBezTo>
                    <a:pt x="54" y="13"/>
                    <a:pt x="54" y="13"/>
                    <a:pt x="54" y="13"/>
                  </a:cubicBezTo>
                  <a:cubicBezTo>
                    <a:pt x="52" y="14"/>
                    <a:pt x="52" y="14"/>
                    <a:pt x="52" y="14"/>
                  </a:cubicBezTo>
                  <a:cubicBezTo>
                    <a:pt x="31" y="22"/>
                    <a:pt x="31" y="22"/>
                    <a:pt x="31" y="22"/>
                  </a:cubicBezTo>
                  <a:cubicBezTo>
                    <a:pt x="33" y="28"/>
                    <a:pt x="35" y="34"/>
                    <a:pt x="36" y="40"/>
                  </a:cubicBezTo>
                  <a:cubicBezTo>
                    <a:pt x="58" y="34"/>
                    <a:pt x="58" y="34"/>
                    <a:pt x="58" y="34"/>
                  </a:cubicBezTo>
                  <a:cubicBezTo>
                    <a:pt x="60" y="34"/>
                    <a:pt x="60" y="34"/>
                    <a:pt x="60" y="34"/>
                  </a:cubicBezTo>
                  <a:cubicBezTo>
                    <a:pt x="60" y="36"/>
                    <a:pt x="60" y="36"/>
                    <a:pt x="60" y="36"/>
                  </a:cubicBezTo>
                  <a:cubicBezTo>
                    <a:pt x="64" y="50"/>
                    <a:pt x="66" y="64"/>
                    <a:pt x="67" y="78"/>
                  </a:cubicBezTo>
                  <a:cubicBezTo>
                    <a:pt x="67" y="80"/>
                    <a:pt x="67" y="80"/>
                    <a:pt x="67" y="80"/>
                  </a:cubicBezTo>
                  <a:cubicBezTo>
                    <a:pt x="65" y="80"/>
                    <a:pt x="65" y="80"/>
                    <a:pt x="65" y="80"/>
                  </a:cubicBezTo>
                  <a:cubicBezTo>
                    <a:pt x="42" y="81"/>
                    <a:pt x="42" y="81"/>
                    <a:pt x="42" y="81"/>
                  </a:cubicBezTo>
                  <a:cubicBezTo>
                    <a:pt x="43" y="94"/>
                    <a:pt x="42" y="107"/>
                    <a:pt x="40" y="120"/>
                  </a:cubicBezTo>
                  <a:cubicBezTo>
                    <a:pt x="88" y="128"/>
                    <a:pt x="88" y="128"/>
                    <a:pt x="88" y="128"/>
                  </a:cubicBezTo>
                  <a:cubicBezTo>
                    <a:pt x="95" y="85"/>
                    <a:pt x="91" y="41"/>
                    <a:pt x="75" y="0"/>
                  </a:cubicBezTo>
                  <a:moveTo>
                    <a:pt x="97" y="0"/>
                  </a:moveTo>
                  <a:cubicBezTo>
                    <a:pt x="77" y="0"/>
                    <a:pt x="77" y="0"/>
                    <a:pt x="77" y="0"/>
                  </a:cubicBezTo>
                  <a:cubicBezTo>
                    <a:pt x="93" y="41"/>
                    <a:pt x="97" y="86"/>
                    <a:pt x="90" y="128"/>
                  </a:cubicBezTo>
                  <a:cubicBezTo>
                    <a:pt x="109" y="131"/>
                    <a:pt x="109" y="131"/>
                    <a:pt x="109" y="131"/>
                  </a:cubicBezTo>
                  <a:cubicBezTo>
                    <a:pt x="111" y="117"/>
                    <a:pt x="112" y="103"/>
                    <a:pt x="112" y="88"/>
                  </a:cubicBezTo>
                  <a:cubicBezTo>
                    <a:pt x="112" y="57"/>
                    <a:pt x="107" y="28"/>
                    <a:pt x="97"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30" name="Freeform 239"/>
            <p:cNvSpPr>
              <a:spLocks noEditPoints="1"/>
            </p:cNvSpPr>
            <p:nvPr/>
          </p:nvSpPr>
          <p:spPr bwMode="auto">
            <a:xfrm>
              <a:off x="103188" y="515938"/>
              <a:ext cx="1271588" cy="493713"/>
            </a:xfrm>
            <a:custGeom>
              <a:avLst/>
              <a:gdLst>
                <a:gd name="T0" fmla="*/ 16 w 441"/>
                <a:gd name="T1" fmla="*/ 37 h 171"/>
                <a:gd name="T2" fmla="*/ 0 w 441"/>
                <a:gd name="T3" fmla="*/ 46 h 171"/>
                <a:gd name="T4" fmla="*/ 222 w 441"/>
                <a:gd name="T5" fmla="*/ 171 h 171"/>
                <a:gd name="T6" fmla="*/ 441 w 441"/>
                <a:gd name="T7" fmla="*/ 53 h 171"/>
                <a:gd name="T8" fmla="*/ 425 w 441"/>
                <a:gd name="T9" fmla="*/ 43 h 171"/>
                <a:gd name="T10" fmla="*/ 368 w 441"/>
                <a:gd name="T11" fmla="*/ 103 h 171"/>
                <a:gd name="T12" fmla="*/ 223 w 441"/>
                <a:gd name="T13" fmla="*/ 152 h 171"/>
                <a:gd name="T14" fmla="*/ 29 w 441"/>
                <a:gd name="T15" fmla="*/ 56 h 171"/>
                <a:gd name="T16" fmla="*/ 16 w 441"/>
                <a:gd name="T17" fmla="*/ 37 h 171"/>
                <a:gd name="T18" fmla="*/ 59 w 441"/>
                <a:gd name="T19" fmla="*/ 10 h 171"/>
                <a:gd name="T20" fmla="*/ 17 w 441"/>
                <a:gd name="T21" fmla="*/ 36 h 171"/>
                <a:gd name="T22" fmla="*/ 31 w 441"/>
                <a:gd name="T23" fmla="*/ 55 h 171"/>
                <a:gd name="T24" fmla="*/ 223 w 441"/>
                <a:gd name="T25" fmla="*/ 151 h 171"/>
                <a:gd name="T26" fmla="*/ 367 w 441"/>
                <a:gd name="T27" fmla="*/ 102 h 171"/>
                <a:gd name="T28" fmla="*/ 423 w 441"/>
                <a:gd name="T29" fmla="*/ 42 h 171"/>
                <a:gd name="T30" fmla="*/ 403 w 441"/>
                <a:gd name="T31" fmla="*/ 28 h 171"/>
                <a:gd name="T32" fmla="*/ 384 w 441"/>
                <a:gd name="T33" fmla="*/ 52 h 171"/>
                <a:gd name="T34" fmla="*/ 383 w 441"/>
                <a:gd name="T35" fmla="*/ 54 h 171"/>
                <a:gd name="T36" fmla="*/ 381 w 441"/>
                <a:gd name="T37" fmla="*/ 53 h 171"/>
                <a:gd name="T38" fmla="*/ 365 w 441"/>
                <a:gd name="T39" fmla="*/ 38 h 171"/>
                <a:gd name="T40" fmla="*/ 338 w 441"/>
                <a:gd name="T41" fmla="*/ 62 h 171"/>
                <a:gd name="T42" fmla="*/ 336 w 441"/>
                <a:gd name="T43" fmla="*/ 64 h 171"/>
                <a:gd name="T44" fmla="*/ 349 w 441"/>
                <a:gd name="T45" fmla="*/ 82 h 171"/>
                <a:gd name="T46" fmla="*/ 350 w 441"/>
                <a:gd name="T47" fmla="*/ 83 h 171"/>
                <a:gd name="T48" fmla="*/ 349 w 441"/>
                <a:gd name="T49" fmla="*/ 85 h 171"/>
                <a:gd name="T50" fmla="*/ 335 w 441"/>
                <a:gd name="T51" fmla="*/ 94 h 171"/>
                <a:gd name="T52" fmla="*/ 333 w 441"/>
                <a:gd name="T53" fmla="*/ 95 h 171"/>
                <a:gd name="T54" fmla="*/ 332 w 441"/>
                <a:gd name="T55" fmla="*/ 93 h 171"/>
                <a:gd name="T56" fmla="*/ 321 w 441"/>
                <a:gd name="T57" fmla="*/ 74 h 171"/>
                <a:gd name="T58" fmla="*/ 222 w 441"/>
                <a:gd name="T59" fmla="*/ 101 h 171"/>
                <a:gd name="T60" fmla="*/ 176 w 441"/>
                <a:gd name="T61" fmla="*/ 96 h 171"/>
                <a:gd name="T62" fmla="*/ 171 w 441"/>
                <a:gd name="T63" fmla="*/ 118 h 171"/>
                <a:gd name="T64" fmla="*/ 170 w 441"/>
                <a:gd name="T65" fmla="*/ 119 h 171"/>
                <a:gd name="T66" fmla="*/ 169 w 441"/>
                <a:gd name="T67" fmla="*/ 119 h 171"/>
                <a:gd name="T68" fmla="*/ 64 w 441"/>
                <a:gd name="T69" fmla="*/ 56 h 171"/>
                <a:gd name="T70" fmla="*/ 62 w 441"/>
                <a:gd name="T71" fmla="*/ 55 h 171"/>
                <a:gd name="T72" fmla="*/ 64 w 441"/>
                <a:gd name="T73" fmla="*/ 53 h 171"/>
                <a:gd name="T74" fmla="*/ 80 w 441"/>
                <a:gd name="T75" fmla="*/ 38 h 171"/>
                <a:gd name="T76" fmla="*/ 70 w 441"/>
                <a:gd name="T77" fmla="*/ 25 h 171"/>
                <a:gd name="T78" fmla="*/ 59 w 441"/>
                <a:gd name="T79" fmla="*/ 10 h 171"/>
                <a:gd name="T80" fmla="*/ 75 w 441"/>
                <a:gd name="T81" fmla="*/ 0 h 171"/>
                <a:gd name="T82" fmla="*/ 61 w 441"/>
                <a:gd name="T83" fmla="*/ 9 h 171"/>
                <a:gd name="T84" fmla="*/ 71 w 441"/>
                <a:gd name="T85" fmla="*/ 24 h 171"/>
                <a:gd name="T86" fmla="*/ 83 w 441"/>
                <a:gd name="T87" fmla="*/ 38 h 171"/>
                <a:gd name="T88" fmla="*/ 65 w 441"/>
                <a:gd name="T89" fmla="*/ 55 h 171"/>
                <a:gd name="T90" fmla="*/ 169 w 441"/>
                <a:gd name="T91" fmla="*/ 117 h 171"/>
                <a:gd name="T92" fmla="*/ 175 w 441"/>
                <a:gd name="T93" fmla="*/ 93 h 171"/>
                <a:gd name="T94" fmla="*/ 222 w 441"/>
                <a:gd name="T95" fmla="*/ 99 h 171"/>
                <a:gd name="T96" fmla="*/ 321 w 441"/>
                <a:gd name="T97" fmla="*/ 71 h 171"/>
                <a:gd name="T98" fmla="*/ 334 w 441"/>
                <a:gd name="T99" fmla="*/ 92 h 171"/>
                <a:gd name="T100" fmla="*/ 348 w 441"/>
                <a:gd name="T101" fmla="*/ 83 h 171"/>
                <a:gd name="T102" fmla="*/ 333 w 441"/>
                <a:gd name="T103" fmla="*/ 63 h 171"/>
                <a:gd name="T104" fmla="*/ 336 w 441"/>
                <a:gd name="T105" fmla="*/ 61 h 171"/>
                <a:gd name="T106" fmla="*/ 364 w 441"/>
                <a:gd name="T107" fmla="*/ 35 h 171"/>
                <a:gd name="T108" fmla="*/ 383 w 441"/>
                <a:gd name="T109" fmla="*/ 51 h 171"/>
                <a:gd name="T110" fmla="*/ 401 w 441"/>
                <a:gd name="T111" fmla="*/ 27 h 171"/>
                <a:gd name="T112" fmla="*/ 367 w 441"/>
                <a:gd name="T113" fmla="*/ 4 h 171"/>
                <a:gd name="T114" fmla="*/ 222 w 441"/>
                <a:gd name="T115" fmla="*/ 83 h 171"/>
                <a:gd name="T116" fmla="*/ 75 w 441"/>
                <a:gd name="T117"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1" h="171">
                  <a:moveTo>
                    <a:pt x="16" y="37"/>
                  </a:moveTo>
                  <a:cubicBezTo>
                    <a:pt x="0" y="46"/>
                    <a:pt x="0" y="46"/>
                    <a:pt x="0" y="46"/>
                  </a:cubicBezTo>
                  <a:cubicBezTo>
                    <a:pt x="46" y="121"/>
                    <a:pt x="128" y="171"/>
                    <a:pt x="222" y="171"/>
                  </a:cubicBezTo>
                  <a:cubicBezTo>
                    <a:pt x="313" y="171"/>
                    <a:pt x="394" y="124"/>
                    <a:pt x="441" y="53"/>
                  </a:cubicBezTo>
                  <a:cubicBezTo>
                    <a:pt x="425" y="43"/>
                    <a:pt x="425" y="43"/>
                    <a:pt x="425" y="43"/>
                  </a:cubicBezTo>
                  <a:cubicBezTo>
                    <a:pt x="410" y="65"/>
                    <a:pt x="391" y="86"/>
                    <a:pt x="368" y="103"/>
                  </a:cubicBezTo>
                  <a:cubicBezTo>
                    <a:pt x="325" y="136"/>
                    <a:pt x="273" y="152"/>
                    <a:pt x="223" y="152"/>
                  </a:cubicBezTo>
                  <a:cubicBezTo>
                    <a:pt x="149" y="152"/>
                    <a:pt x="77" y="119"/>
                    <a:pt x="29" y="56"/>
                  </a:cubicBezTo>
                  <a:cubicBezTo>
                    <a:pt x="24" y="50"/>
                    <a:pt x="20" y="43"/>
                    <a:pt x="16" y="37"/>
                  </a:cubicBezTo>
                  <a:moveTo>
                    <a:pt x="59" y="10"/>
                  </a:moveTo>
                  <a:cubicBezTo>
                    <a:pt x="17" y="36"/>
                    <a:pt x="17" y="36"/>
                    <a:pt x="17" y="36"/>
                  </a:cubicBezTo>
                  <a:cubicBezTo>
                    <a:pt x="21" y="42"/>
                    <a:pt x="26" y="49"/>
                    <a:pt x="31" y="55"/>
                  </a:cubicBezTo>
                  <a:cubicBezTo>
                    <a:pt x="78" y="118"/>
                    <a:pt x="150" y="151"/>
                    <a:pt x="223" y="151"/>
                  </a:cubicBezTo>
                  <a:cubicBezTo>
                    <a:pt x="273" y="151"/>
                    <a:pt x="324" y="135"/>
                    <a:pt x="367" y="102"/>
                  </a:cubicBezTo>
                  <a:cubicBezTo>
                    <a:pt x="390" y="85"/>
                    <a:pt x="409" y="64"/>
                    <a:pt x="423" y="42"/>
                  </a:cubicBezTo>
                  <a:cubicBezTo>
                    <a:pt x="403" y="28"/>
                    <a:pt x="403" y="28"/>
                    <a:pt x="403" y="28"/>
                  </a:cubicBezTo>
                  <a:cubicBezTo>
                    <a:pt x="397" y="37"/>
                    <a:pt x="391" y="45"/>
                    <a:pt x="384" y="52"/>
                  </a:cubicBezTo>
                  <a:cubicBezTo>
                    <a:pt x="383" y="54"/>
                    <a:pt x="383" y="54"/>
                    <a:pt x="383" y="54"/>
                  </a:cubicBezTo>
                  <a:cubicBezTo>
                    <a:pt x="381" y="53"/>
                    <a:pt x="381" y="53"/>
                    <a:pt x="381" y="53"/>
                  </a:cubicBezTo>
                  <a:cubicBezTo>
                    <a:pt x="365" y="38"/>
                    <a:pt x="365" y="38"/>
                    <a:pt x="365" y="38"/>
                  </a:cubicBezTo>
                  <a:cubicBezTo>
                    <a:pt x="356" y="47"/>
                    <a:pt x="347" y="55"/>
                    <a:pt x="338" y="62"/>
                  </a:cubicBezTo>
                  <a:cubicBezTo>
                    <a:pt x="337" y="63"/>
                    <a:pt x="337" y="63"/>
                    <a:pt x="336" y="64"/>
                  </a:cubicBezTo>
                  <a:cubicBezTo>
                    <a:pt x="349" y="82"/>
                    <a:pt x="349" y="82"/>
                    <a:pt x="349" y="82"/>
                  </a:cubicBezTo>
                  <a:cubicBezTo>
                    <a:pt x="350" y="83"/>
                    <a:pt x="350" y="83"/>
                    <a:pt x="350" y="83"/>
                  </a:cubicBezTo>
                  <a:cubicBezTo>
                    <a:pt x="349" y="85"/>
                    <a:pt x="349" y="85"/>
                    <a:pt x="349" y="85"/>
                  </a:cubicBezTo>
                  <a:cubicBezTo>
                    <a:pt x="344" y="88"/>
                    <a:pt x="340" y="91"/>
                    <a:pt x="335" y="94"/>
                  </a:cubicBezTo>
                  <a:cubicBezTo>
                    <a:pt x="333" y="95"/>
                    <a:pt x="333" y="95"/>
                    <a:pt x="333" y="95"/>
                  </a:cubicBezTo>
                  <a:cubicBezTo>
                    <a:pt x="332" y="93"/>
                    <a:pt x="332" y="93"/>
                    <a:pt x="332" y="93"/>
                  </a:cubicBezTo>
                  <a:cubicBezTo>
                    <a:pt x="321" y="74"/>
                    <a:pt x="321" y="74"/>
                    <a:pt x="321" y="74"/>
                  </a:cubicBezTo>
                  <a:cubicBezTo>
                    <a:pt x="291" y="92"/>
                    <a:pt x="257" y="101"/>
                    <a:pt x="222" y="101"/>
                  </a:cubicBezTo>
                  <a:cubicBezTo>
                    <a:pt x="207" y="101"/>
                    <a:pt x="191" y="99"/>
                    <a:pt x="176" y="96"/>
                  </a:cubicBezTo>
                  <a:cubicBezTo>
                    <a:pt x="171" y="118"/>
                    <a:pt x="171" y="118"/>
                    <a:pt x="171" y="118"/>
                  </a:cubicBezTo>
                  <a:cubicBezTo>
                    <a:pt x="170" y="119"/>
                    <a:pt x="170" y="119"/>
                    <a:pt x="170" y="119"/>
                  </a:cubicBezTo>
                  <a:cubicBezTo>
                    <a:pt x="169" y="119"/>
                    <a:pt x="169" y="119"/>
                    <a:pt x="169" y="119"/>
                  </a:cubicBezTo>
                  <a:cubicBezTo>
                    <a:pt x="128" y="109"/>
                    <a:pt x="92" y="87"/>
                    <a:pt x="64" y="56"/>
                  </a:cubicBezTo>
                  <a:cubicBezTo>
                    <a:pt x="62" y="55"/>
                    <a:pt x="62" y="55"/>
                    <a:pt x="62" y="55"/>
                  </a:cubicBezTo>
                  <a:cubicBezTo>
                    <a:pt x="64" y="53"/>
                    <a:pt x="64" y="53"/>
                    <a:pt x="64" y="53"/>
                  </a:cubicBezTo>
                  <a:cubicBezTo>
                    <a:pt x="80" y="38"/>
                    <a:pt x="80" y="38"/>
                    <a:pt x="80" y="38"/>
                  </a:cubicBezTo>
                  <a:cubicBezTo>
                    <a:pt x="77" y="34"/>
                    <a:pt x="73" y="30"/>
                    <a:pt x="70" y="25"/>
                  </a:cubicBezTo>
                  <a:cubicBezTo>
                    <a:pt x="66" y="20"/>
                    <a:pt x="62" y="15"/>
                    <a:pt x="59" y="10"/>
                  </a:cubicBezTo>
                  <a:moveTo>
                    <a:pt x="75" y="0"/>
                  </a:moveTo>
                  <a:cubicBezTo>
                    <a:pt x="61" y="9"/>
                    <a:pt x="61" y="9"/>
                    <a:pt x="61" y="9"/>
                  </a:cubicBezTo>
                  <a:cubicBezTo>
                    <a:pt x="64" y="14"/>
                    <a:pt x="67" y="19"/>
                    <a:pt x="71" y="24"/>
                  </a:cubicBezTo>
                  <a:cubicBezTo>
                    <a:pt x="75" y="29"/>
                    <a:pt x="79" y="34"/>
                    <a:pt x="83" y="38"/>
                  </a:cubicBezTo>
                  <a:cubicBezTo>
                    <a:pt x="65" y="55"/>
                    <a:pt x="65" y="55"/>
                    <a:pt x="65" y="55"/>
                  </a:cubicBezTo>
                  <a:cubicBezTo>
                    <a:pt x="94" y="86"/>
                    <a:pt x="130" y="107"/>
                    <a:pt x="169" y="117"/>
                  </a:cubicBezTo>
                  <a:cubicBezTo>
                    <a:pt x="175" y="93"/>
                    <a:pt x="175" y="93"/>
                    <a:pt x="175" y="93"/>
                  </a:cubicBezTo>
                  <a:cubicBezTo>
                    <a:pt x="191" y="97"/>
                    <a:pt x="206" y="99"/>
                    <a:pt x="222" y="99"/>
                  </a:cubicBezTo>
                  <a:cubicBezTo>
                    <a:pt x="256" y="99"/>
                    <a:pt x="291" y="90"/>
                    <a:pt x="321" y="71"/>
                  </a:cubicBezTo>
                  <a:cubicBezTo>
                    <a:pt x="334" y="92"/>
                    <a:pt x="334" y="92"/>
                    <a:pt x="334" y="92"/>
                  </a:cubicBezTo>
                  <a:cubicBezTo>
                    <a:pt x="339" y="89"/>
                    <a:pt x="343" y="86"/>
                    <a:pt x="348" y="83"/>
                  </a:cubicBezTo>
                  <a:cubicBezTo>
                    <a:pt x="333" y="63"/>
                    <a:pt x="333" y="63"/>
                    <a:pt x="333" y="63"/>
                  </a:cubicBezTo>
                  <a:cubicBezTo>
                    <a:pt x="334" y="62"/>
                    <a:pt x="336" y="62"/>
                    <a:pt x="336" y="61"/>
                  </a:cubicBezTo>
                  <a:cubicBezTo>
                    <a:pt x="347" y="53"/>
                    <a:pt x="356" y="44"/>
                    <a:pt x="364" y="35"/>
                  </a:cubicBezTo>
                  <a:cubicBezTo>
                    <a:pt x="383" y="51"/>
                    <a:pt x="383" y="51"/>
                    <a:pt x="383" y="51"/>
                  </a:cubicBezTo>
                  <a:cubicBezTo>
                    <a:pt x="389" y="43"/>
                    <a:pt x="396" y="35"/>
                    <a:pt x="401" y="27"/>
                  </a:cubicBezTo>
                  <a:cubicBezTo>
                    <a:pt x="367" y="4"/>
                    <a:pt x="367" y="4"/>
                    <a:pt x="367" y="4"/>
                  </a:cubicBezTo>
                  <a:cubicBezTo>
                    <a:pt x="336" y="51"/>
                    <a:pt x="283" y="83"/>
                    <a:pt x="222" y="83"/>
                  </a:cubicBezTo>
                  <a:cubicBezTo>
                    <a:pt x="160" y="83"/>
                    <a:pt x="106" y="49"/>
                    <a:pt x="75"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grpSp>
      <p:sp>
        <p:nvSpPr>
          <p:cNvPr id="231" name="Freeform 192"/>
          <p:cNvSpPr>
            <a:spLocks noEditPoints="1"/>
          </p:cNvSpPr>
          <p:nvPr userDrawn="1"/>
        </p:nvSpPr>
        <p:spPr bwMode="auto">
          <a:xfrm>
            <a:off x="0" y="700088"/>
            <a:ext cx="727075" cy="444500"/>
          </a:xfrm>
          <a:custGeom>
            <a:avLst/>
            <a:gdLst>
              <a:gd name="T0" fmla="*/ 229 w 252"/>
              <a:gd name="T1" fmla="*/ 146 h 154"/>
              <a:gd name="T2" fmla="*/ 228 w 252"/>
              <a:gd name="T3" fmla="*/ 152 h 154"/>
              <a:gd name="T4" fmla="*/ 252 w 252"/>
              <a:gd name="T5" fmla="*/ 154 h 154"/>
              <a:gd name="T6" fmla="*/ 252 w 252"/>
              <a:gd name="T7" fmla="*/ 148 h 154"/>
              <a:gd name="T8" fmla="*/ 229 w 252"/>
              <a:gd name="T9" fmla="*/ 146 h 154"/>
              <a:gd name="T10" fmla="*/ 0 w 252"/>
              <a:gd name="T11" fmla="*/ 0 h 154"/>
              <a:gd name="T12" fmla="*/ 0 w 252"/>
              <a:gd name="T13" fmla="*/ 11 h 154"/>
              <a:gd name="T14" fmla="*/ 18 w 252"/>
              <a:gd name="T15" fmla="*/ 37 h 154"/>
              <a:gd name="T16" fmla="*/ 23 w 252"/>
              <a:gd name="T17" fmla="*/ 33 h 154"/>
              <a:gd name="T18" fmla="*/ 0 w 252"/>
              <a:gd name="T19"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154">
                <a:moveTo>
                  <a:pt x="229" y="146"/>
                </a:moveTo>
                <a:cubicBezTo>
                  <a:pt x="228" y="152"/>
                  <a:pt x="228" y="152"/>
                  <a:pt x="228" y="152"/>
                </a:cubicBezTo>
                <a:cubicBezTo>
                  <a:pt x="236" y="153"/>
                  <a:pt x="244" y="154"/>
                  <a:pt x="252" y="154"/>
                </a:cubicBezTo>
                <a:cubicBezTo>
                  <a:pt x="252" y="148"/>
                  <a:pt x="252" y="148"/>
                  <a:pt x="252" y="148"/>
                </a:cubicBezTo>
                <a:cubicBezTo>
                  <a:pt x="244" y="147"/>
                  <a:pt x="237" y="147"/>
                  <a:pt x="229" y="146"/>
                </a:cubicBezTo>
                <a:moveTo>
                  <a:pt x="0" y="0"/>
                </a:moveTo>
                <a:cubicBezTo>
                  <a:pt x="0" y="11"/>
                  <a:pt x="0" y="11"/>
                  <a:pt x="0" y="11"/>
                </a:cubicBezTo>
                <a:cubicBezTo>
                  <a:pt x="5" y="20"/>
                  <a:pt x="11" y="29"/>
                  <a:pt x="18" y="37"/>
                </a:cubicBezTo>
                <a:cubicBezTo>
                  <a:pt x="23" y="33"/>
                  <a:pt x="23" y="33"/>
                  <a:pt x="23" y="33"/>
                </a:cubicBezTo>
                <a:cubicBezTo>
                  <a:pt x="14" y="23"/>
                  <a:pt x="7" y="11"/>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2" name="Freeform 193"/>
          <p:cNvSpPr>
            <a:spLocks/>
          </p:cNvSpPr>
          <p:nvPr userDrawn="1"/>
        </p:nvSpPr>
        <p:spPr bwMode="auto">
          <a:xfrm>
            <a:off x="307975" y="1257300"/>
            <a:ext cx="34925" cy="22225"/>
          </a:xfrm>
          <a:custGeom>
            <a:avLst/>
            <a:gdLst>
              <a:gd name="T0" fmla="*/ 1 w 12"/>
              <a:gd name="T1" fmla="*/ 0 h 8"/>
              <a:gd name="T2" fmla="*/ 0 w 12"/>
              <a:gd name="T3" fmla="*/ 3 h 8"/>
              <a:gd name="T4" fmla="*/ 11 w 12"/>
              <a:gd name="T5" fmla="*/ 8 h 8"/>
              <a:gd name="T6" fmla="*/ 12 w 12"/>
              <a:gd name="T7" fmla="*/ 5 h 8"/>
              <a:gd name="T8" fmla="*/ 1 w 12"/>
              <a:gd name="T9" fmla="*/ 0 h 8"/>
            </a:gdLst>
            <a:ahLst/>
            <a:cxnLst>
              <a:cxn ang="0">
                <a:pos x="T0" y="T1"/>
              </a:cxn>
              <a:cxn ang="0">
                <a:pos x="T2" y="T3"/>
              </a:cxn>
              <a:cxn ang="0">
                <a:pos x="T4" y="T5"/>
              </a:cxn>
              <a:cxn ang="0">
                <a:pos x="T6" y="T7"/>
              </a:cxn>
              <a:cxn ang="0">
                <a:pos x="T8" y="T9"/>
              </a:cxn>
            </a:cxnLst>
            <a:rect l="0" t="0" r="r" b="b"/>
            <a:pathLst>
              <a:path w="12" h="8">
                <a:moveTo>
                  <a:pt x="1" y="0"/>
                </a:moveTo>
                <a:cubicBezTo>
                  <a:pt x="0" y="3"/>
                  <a:pt x="0" y="3"/>
                  <a:pt x="0" y="3"/>
                </a:cubicBezTo>
                <a:cubicBezTo>
                  <a:pt x="3" y="5"/>
                  <a:pt x="7" y="7"/>
                  <a:pt x="11" y="8"/>
                </a:cubicBezTo>
                <a:cubicBezTo>
                  <a:pt x="12" y="5"/>
                  <a:pt x="12" y="5"/>
                  <a:pt x="12" y="5"/>
                </a:cubicBezTo>
                <a:cubicBezTo>
                  <a:pt x="9" y="3"/>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3" name="Freeform 194"/>
          <p:cNvSpPr>
            <a:spLocks/>
          </p:cNvSpPr>
          <p:nvPr userDrawn="1"/>
        </p:nvSpPr>
        <p:spPr bwMode="auto">
          <a:xfrm>
            <a:off x="106363" y="1144588"/>
            <a:ext cx="38100" cy="28575"/>
          </a:xfrm>
          <a:custGeom>
            <a:avLst/>
            <a:gdLst>
              <a:gd name="T0" fmla="*/ 3 w 13"/>
              <a:gd name="T1" fmla="*/ 0 h 10"/>
              <a:gd name="T2" fmla="*/ 0 w 13"/>
              <a:gd name="T3" fmla="*/ 3 h 10"/>
              <a:gd name="T4" fmla="*/ 11 w 13"/>
              <a:gd name="T5" fmla="*/ 10 h 10"/>
              <a:gd name="T6" fmla="*/ 13 w 13"/>
              <a:gd name="T7" fmla="*/ 7 h 10"/>
              <a:gd name="T8" fmla="*/ 3 w 13"/>
              <a:gd name="T9" fmla="*/ 0 h 10"/>
            </a:gdLst>
            <a:ahLst/>
            <a:cxnLst>
              <a:cxn ang="0">
                <a:pos x="T0" y="T1"/>
              </a:cxn>
              <a:cxn ang="0">
                <a:pos x="T2" y="T3"/>
              </a:cxn>
              <a:cxn ang="0">
                <a:pos x="T4" y="T5"/>
              </a:cxn>
              <a:cxn ang="0">
                <a:pos x="T6" y="T7"/>
              </a:cxn>
              <a:cxn ang="0">
                <a:pos x="T8" y="T9"/>
              </a:cxn>
            </a:cxnLst>
            <a:rect l="0" t="0" r="r" b="b"/>
            <a:pathLst>
              <a:path w="13" h="10">
                <a:moveTo>
                  <a:pt x="3" y="0"/>
                </a:moveTo>
                <a:cubicBezTo>
                  <a:pt x="0" y="3"/>
                  <a:pt x="0" y="3"/>
                  <a:pt x="0" y="3"/>
                </a:cubicBezTo>
                <a:cubicBezTo>
                  <a:pt x="4" y="5"/>
                  <a:pt x="7" y="8"/>
                  <a:pt x="11" y="10"/>
                </a:cubicBezTo>
                <a:cubicBezTo>
                  <a:pt x="13" y="7"/>
                  <a:pt x="13" y="7"/>
                  <a:pt x="13" y="7"/>
                </a:cubicBezTo>
                <a:cubicBezTo>
                  <a:pt x="9" y="5"/>
                  <a:pt x="6" y="2"/>
                  <a:pt x="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4" name="Freeform 195"/>
          <p:cNvSpPr>
            <a:spLocks/>
          </p:cNvSpPr>
          <p:nvPr userDrawn="1"/>
        </p:nvSpPr>
        <p:spPr bwMode="auto">
          <a:xfrm>
            <a:off x="155575" y="1176338"/>
            <a:ext cx="34925" cy="28575"/>
          </a:xfrm>
          <a:custGeom>
            <a:avLst/>
            <a:gdLst>
              <a:gd name="T0" fmla="*/ 2 w 12"/>
              <a:gd name="T1" fmla="*/ 0 h 10"/>
              <a:gd name="T2" fmla="*/ 0 w 12"/>
              <a:gd name="T3" fmla="*/ 3 h 10"/>
              <a:gd name="T4" fmla="*/ 10 w 12"/>
              <a:gd name="T5" fmla="*/ 10 h 10"/>
              <a:gd name="T6" fmla="*/ 12 w 12"/>
              <a:gd name="T7" fmla="*/ 6 h 10"/>
              <a:gd name="T8" fmla="*/ 2 w 12"/>
              <a:gd name="T9" fmla="*/ 0 h 10"/>
            </a:gdLst>
            <a:ahLst/>
            <a:cxnLst>
              <a:cxn ang="0">
                <a:pos x="T0" y="T1"/>
              </a:cxn>
              <a:cxn ang="0">
                <a:pos x="T2" y="T3"/>
              </a:cxn>
              <a:cxn ang="0">
                <a:pos x="T4" y="T5"/>
              </a:cxn>
              <a:cxn ang="0">
                <a:pos x="T6" y="T7"/>
              </a:cxn>
              <a:cxn ang="0">
                <a:pos x="T8" y="T9"/>
              </a:cxn>
            </a:cxnLst>
            <a:rect l="0" t="0" r="r" b="b"/>
            <a:pathLst>
              <a:path w="12" h="10">
                <a:moveTo>
                  <a:pt x="2" y="0"/>
                </a:moveTo>
                <a:cubicBezTo>
                  <a:pt x="0" y="3"/>
                  <a:pt x="0" y="3"/>
                  <a:pt x="0" y="3"/>
                </a:cubicBezTo>
                <a:cubicBezTo>
                  <a:pt x="3" y="5"/>
                  <a:pt x="7" y="7"/>
                  <a:pt x="10" y="10"/>
                </a:cubicBezTo>
                <a:cubicBezTo>
                  <a:pt x="12" y="6"/>
                  <a:pt x="12" y="6"/>
                  <a:pt x="12" y="6"/>
                </a:cubicBezTo>
                <a:cubicBezTo>
                  <a:pt x="9" y="4"/>
                  <a:pt x="5" y="2"/>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5" name="Freeform 196"/>
          <p:cNvSpPr>
            <a:spLocks/>
          </p:cNvSpPr>
          <p:nvPr userDrawn="1"/>
        </p:nvSpPr>
        <p:spPr bwMode="auto">
          <a:xfrm>
            <a:off x="257175" y="1230313"/>
            <a:ext cx="33338" cy="26988"/>
          </a:xfrm>
          <a:custGeom>
            <a:avLst/>
            <a:gdLst>
              <a:gd name="T0" fmla="*/ 1 w 12"/>
              <a:gd name="T1" fmla="*/ 0 h 9"/>
              <a:gd name="T2" fmla="*/ 0 w 12"/>
              <a:gd name="T3" fmla="*/ 4 h 9"/>
              <a:gd name="T4" fmla="*/ 11 w 12"/>
              <a:gd name="T5" fmla="*/ 9 h 9"/>
              <a:gd name="T6" fmla="*/ 12 w 12"/>
              <a:gd name="T7" fmla="*/ 6 h 9"/>
              <a:gd name="T8" fmla="*/ 1 w 12"/>
              <a:gd name="T9" fmla="*/ 0 h 9"/>
            </a:gdLst>
            <a:ahLst/>
            <a:cxnLst>
              <a:cxn ang="0">
                <a:pos x="T0" y="T1"/>
              </a:cxn>
              <a:cxn ang="0">
                <a:pos x="T2" y="T3"/>
              </a:cxn>
              <a:cxn ang="0">
                <a:pos x="T4" y="T5"/>
              </a:cxn>
              <a:cxn ang="0">
                <a:pos x="T6" y="T7"/>
              </a:cxn>
              <a:cxn ang="0">
                <a:pos x="T8" y="T9"/>
              </a:cxn>
            </a:cxnLst>
            <a:rect l="0" t="0" r="r" b="b"/>
            <a:pathLst>
              <a:path w="12" h="9">
                <a:moveTo>
                  <a:pt x="1" y="0"/>
                </a:moveTo>
                <a:cubicBezTo>
                  <a:pt x="0" y="4"/>
                  <a:pt x="0" y="4"/>
                  <a:pt x="0" y="4"/>
                </a:cubicBezTo>
                <a:cubicBezTo>
                  <a:pt x="3" y="6"/>
                  <a:pt x="7" y="7"/>
                  <a:pt x="11" y="9"/>
                </a:cubicBezTo>
                <a:cubicBezTo>
                  <a:pt x="12" y="6"/>
                  <a:pt x="12" y="6"/>
                  <a:pt x="12" y="6"/>
                </a:cubicBezTo>
                <a:cubicBezTo>
                  <a:pt x="9" y="4"/>
                  <a:pt x="5" y="2"/>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6" name="Freeform 197"/>
          <p:cNvSpPr>
            <a:spLocks/>
          </p:cNvSpPr>
          <p:nvPr userDrawn="1"/>
        </p:nvSpPr>
        <p:spPr bwMode="auto">
          <a:xfrm>
            <a:off x="60325" y="1109663"/>
            <a:ext cx="34925" cy="28575"/>
          </a:xfrm>
          <a:custGeom>
            <a:avLst/>
            <a:gdLst>
              <a:gd name="T0" fmla="*/ 3 w 12"/>
              <a:gd name="T1" fmla="*/ 0 h 10"/>
              <a:gd name="T2" fmla="*/ 0 w 12"/>
              <a:gd name="T3" fmla="*/ 3 h 10"/>
              <a:gd name="T4" fmla="*/ 10 w 12"/>
              <a:gd name="T5" fmla="*/ 10 h 10"/>
              <a:gd name="T6" fmla="*/ 12 w 12"/>
              <a:gd name="T7" fmla="*/ 7 h 10"/>
              <a:gd name="T8" fmla="*/ 3 w 12"/>
              <a:gd name="T9" fmla="*/ 0 h 10"/>
            </a:gdLst>
            <a:ahLst/>
            <a:cxnLst>
              <a:cxn ang="0">
                <a:pos x="T0" y="T1"/>
              </a:cxn>
              <a:cxn ang="0">
                <a:pos x="T2" y="T3"/>
              </a:cxn>
              <a:cxn ang="0">
                <a:pos x="T4" y="T5"/>
              </a:cxn>
              <a:cxn ang="0">
                <a:pos x="T6" y="T7"/>
              </a:cxn>
              <a:cxn ang="0">
                <a:pos x="T8" y="T9"/>
              </a:cxn>
            </a:cxnLst>
            <a:rect l="0" t="0" r="r" b="b"/>
            <a:pathLst>
              <a:path w="12" h="10">
                <a:moveTo>
                  <a:pt x="3" y="0"/>
                </a:moveTo>
                <a:cubicBezTo>
                  <a:pt x="0" y="3"/>
                  <a:pt x="0" y="3"/>
                  <a:pt x="0" y="3"/>
                </a:cubicBezTo>
                <a:cubicBezTo>
                  <a:pt x="4" y="5"/>
                  <a:pt x="7" y="8"/>
                  <a:pt x="10" y="10"/>
                </a:cubicBezTo>
                <a:cubicBezTo>
                  <a:pt x="12" y="7"/>
                  <a:pt x="12" y="7"/>
                  <a:pt x="12" y="7"/>
                </a:cubicBezTo>
                <a:cubicBezTo>
                  <a:pt x="9" y="5"/>
                  <a:pt x="6" y="2"/>
                  <a:pt x="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7" name="Freeform 198"/>
          <p:cNvSpPr>
            <a:spLocks/>
          </p:cNvSpPr>
          <p:nvPr userDrawn="1"/>
        </p:nvSpPr>
        <p:spPr bwMode="auto">
          <a:xfrm>
            <a:off x="204788" y="1204913"/>
            <a:ext cx="38100" cy="25400"/>
          </a:xfrm>
          <a:custGeom>
            <a:avLst/>
            <a:gdLst>
              <a:gd name="T0" fmla="*/ 2 w 13"/>
              <a:gd name="T1" fmla="*/ 0 h 9"/>
              <a:gd name="T2" fmla="*/ 0 w 13"/>
              <a:gd name="T3" fmla="*/ 3 h 9"/>
              <a:gd name="T4" fmla="*/ 11 w 13"/>
              <a:gd name="T5" fmla="*/ 9 h 9"/>
              <a:gd name="T6" fmla="*/ 13 w 13"/>
              <a:gd name="T7" fmla="*/ 6 h 9"/>
              <a:gd name="T8" fmla="*/ 2 w 13"/>
              <a:gd name="T9" fmla="*/ 0 h 9"/>
            </a:gdLst>
            <a:ahLst/>
            <a:cxnLst>
              <a:cxn ang="0">
                <a:pos x="T0" y="T1"/>
              </a:cxn>
              <a:cxn ang="0">
                <a:pos x="T2" y="T3"/>
              </a:cxn>
              <a:cxn ang="0">
                <a:pos x="T4" y="T5"/>
              </a:cxn>
              <a:cxn ang="0">
                <a:pos x="T6" y="T7"/>
              </a:cxn>
              <a:cxn ang="0">
                <a:pos x="T8" y="T9"/>
              </a:cxn>
            </a:cxnLst>
            <a:rect l="0" t="0" r="r" b="b"/>
            <a:pathLst>
              <a:path w="13" h="9">
                <a:moveTo>
                  <a:pt x="2" y="0"/>
                </a:moveTo>
                <a:cubicBezTo>
                  <a:pt x="0" y="3"/>
                  <a:pt x="0" y="3"/>
                  <a:pt x="0" y="3"/>
                </a:cubicBezTo>
                <a:cubicBezTo>
                  <a:pt x="4" y="5"/>
                  <a:pt x="7" y="7"/>
                  <a:pt x="11" y="9"/>
                </a:cubicBezTo>
                <a:cubicBezTo>
                  <a:pt x="13" y="6"/>
                  <a:pt x="13" y="6"/>
                  <a:pt x="13" y="6"/>
                </a:cubicBezTo>
                <a:cubicBezTo>
                  <a:pt x="9" y="4"/>
                  <a:pt x="5" y="2"/>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8" name="Freeform 199"/>
          <p:cNvSpPr>
            <a:spLocks/>
          </p:cNvSpPr>
          <p:nvPr userDrawn="1"/>
        </p:nvSpPr>
        <p:spPr bwMode="auto">
          <a:xfrm>
            <a:off x="1827213" y="149225"/>
            <a:ext cx="14288" cy="38100"/>
          </a:xfrm>
          <a:custGeom>
            <a:avLst/>
            <a:gdLst>
              <a:gd name="T0" fmla="*/ 4 w 5"/>
              <a:gd name="T1" fmla="*/ 0 h 13"/>
              <a:gd name="T2" fmla="*/ 0 w 5"/>
              <a:gd name="T3" fmla="*/ 0 h 13"/>
              <a:gd name="T4" fmla="*/ 1 w 5"/>
              <a:gd name="T5" fmla="*/ 13 h 13"/>
              <a:gd name="T6" fmla="*/ 5 w 5"/>
              <a:gd name="T7" fmla="*/ 12 h 13"/>
              <a:gd name="T8" fmla="*/ 4 w 5"/>
              <a:gd name="T9" fmla="*/ 0 h 13"/>
            </a:gdLst>
            <a:ahLst/>
            <a:cxnLst>
              <a:cxn ang="0">
                <a:pos x="T0" y="T1"/>
              </a:cxn>
              <a:cxn ang="0">
                <a:pos x="T2" y="T3"/>
              </a:cxn>
              <a:cxn ang="0">
                <a:pos x="T4" y="T5"/>
              </a:cxn>
              <a:cxn ang="0">
                <a:pos x="T6" y="T7"/>
              </a:cxn>
              <a:cxn ang="0">
                <a:pos x="T8" y="T9"/>
              </a:cxn>
            </a:cxnLst>
            <a:rect l="0" t="0" r="r" b="b"/>
            <a:pathLst>
              <a:path w="5" h="13">
                <a:moveTo>
                  <a:pt x="4" y="0"/>
                </a:moveTo>
                <a:cubicBezTo>
                  <a:pt x="0" y="0"/>
                  <a:pt x="0" y="0"/>
                  <a:pt x="0" y="0"/>
                </a:cubicBezTo>
                <a:cubicBezTo>
                  <a:pt x="0" y="4"/>
                  <a:pt x="0" y="9"/>
                  <a:pt x="1" y="13"/>
                </a:cubicBezTo>
                <a:cubicBezTo>
                  <a:pt x="5" y="12"/>
                  <a:pt x="5" y="12"/>
                  <a:pt x="5" y="12"/>
                </a:cubicBezTo>
                <a:cubicBezTo>
                  <a:pt x="4" y="8"/>
                  <a:pt x="4"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9" name="Freeform 200"/>
          <p:cNvSpPr>
            <a:spLocks/>
          </p:cNvSpPr>
          <p:nvPr userDrawn="1"/>
        </p:nvSpPr>
        <p:spPr bwMode="auto">
          <a:xfrm>
            <a:off x="1819275" y="92075"/>
            <a:ext cx="15875" cy="38100"/>
          </a:xfrm>
          <a:custGeom>
            <a:avLst/>
            <a:gdLst>
              <a:gd name="T0" fmla="*/ 4 w 6"/>
              <a:gd name="T1" fmla="*/ 0 h 13"/>
              <a:gd name="T2" fmla="*/ 0 w 6"/>
              <a:gd name="T3" fmla="*/ 1 h 13"/>
              <a:gd name="T4" fmla="*/ 2 w 6"/>
              <a:gd name="T5" fmla="*/ 13 h 13"/>
              <a:gd name="T6" fmla="*/ 6 w 6"/>
              <a:gd name="T7" fmla="*/ 12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0" y="1"/>
                  <a:pt x="0" y="1"/>
                  <a:pt x="0" y="1"/>
                </a:cubicBezTo>
                <a:cubicBezTo>
                  <a:pt x="1" y="5"/>
                  <a:pt x="2" y="9"/>
                  <a:pt x="2" y="13"/>
                </a:cubicBezTo>
                <a:cubicBezTo>
                  <a:pt x="6" y="12"/>
                  <a:pt x="6" y="12"/>
                  <a:pt x="6" y="12"/>
                </a:cubicBezTo>
                <a:cubicBezTo>
                  <a:pt x="5" y="8"/>
                  <a:pt x="5"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0" name="Freeform 201"/>
          <p:cNvSpPr>
            <a:spLocks/>
          </p:cNvSpPr>
          <p:nvPr userDrawn="1"/>
        </p:nvSpPr>
        <p:spPr bwMode="auto">
          <a:xfrm>
            <a:off x="1809750" y="34925"/>
            <a:ext cx="17463" cy="36513"/>
          </a:xfrm>
          <a:custGeom>
            <a:avLst/>
            <a:gdLst>
              <a:gd name="T0" fmla="*/ 4 w 6"/>
              <a:gd name="T1" fmla="*/ 0 h 13"/>
              <a:gd name="T2" fmla="*/ 0 w 6"/>
              <a:gd name="T3" fmla="*/ 1 h 13"/>
              <a:gd name="T4" fmla="*/ 2 w 6"/>
              <a:gd name="T5" fmla="*/ 13 h 13"/>
              <a:gd name="T6" fmla="*/ 6 w 6"/>
              <a:gd name="T7" fmla="*/ 13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0" y="1"/>
                  <a:pt x="0" y="1"/>
                  <a:pt x="0" y="1"/>
                </a:cubicBezTo>
                <a:cubicBezTo>
                  <a:pt x="1" y="5"/>
                  <a:pt x="2" y="9"/>
                  <a:pt x="2" y="13"/>
                </a:cubicBezTo>
                <a:cubicBezTo>
                  <a:pt x="6" y="13"/>
                  <a:pt x="6" y="13"/>
                  <a:pt x="6" y="13"/>
                </a:cubicBezTo>
                <a:cubicBezTo>
                  <a:pt x="5" y="9"/>
                  <a:pt x="5"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1" name="Freeform 202"/>
          <p:cNvSpPr>
            <a:spLocks/>
          </p:cNvSpPr>
          <p:nvPr userDrawn="1"/>
        </p:nvSpPr>
        <p:spPr bwMode="auto">
          <a:xfrm>
            <a:off x="1830388" y="207963"/>
            <a:ext cx="11113" cy="34925"/>
          </a:xfrm>
          <a:custGeom>
            <a:avLst/>
            <a:gdLst>
              <a:gd name="T0" fmla="*/ 4 w 4"/>
              <a:gd name="T1" fmla="*/ 0 h 12"/>
              <a:gd name="T2" fmla="*/ 0 w 4"/>
              <a:gd name="T3" fmla="*/ 0 h 12"/>
              <a:gd name="T4" fmla="*/ 0 w 4"/>
              <a:gd name="T5" fmla="*/ 12 h 12"/>
              <a:gd name="T6" fmla="*/ 4 w 4"/>
              <a:gd name="T7" fmla="*/ 12 h 12"/>
              <a:gd name="T8" fmla="*/ 4 w 4"/>
              <a:gd name="T9" fmla="*/ 0 h 12"/>
            </a:gdLst>
            <a:ahLst/>
            <a:cxnLst>
              <a:cxn ang="0">
                <a:pos x="T0" y="T1"/>
              </a:cxn>
              <a:cxn ang="0">
                <a:pos x="T2" y="T3"/>
              </a:cxn>
              <a:cxn ang="0">
                <a:pos x="T4" y="T5"/>
              </a:cxn>
              <a:cxn ang="0">
                <a:pos x="T6" y="T7"/>
              </a:cxn>
              <a:cxn ang="0">
                <a:pos x="T8" y="T9"/>
              </a:cxn>
            </a:cxnLst>
            <a:rect l="0" t="0" r="r" b="b"/>
            <a:pathLst>
              <a:path w="4" h="12">
                <a:moveTo>
                  <a:pt x="4" y="0"/>
                </a:moveTo>
                <a:cubicBezTo>
                  <a:pt x="0" y="0"/>
                  <a:pt x="0" y="0"/>
                  <a:pt x="0" y="0"/>
                </a:cubicBezTo>
                <a:cubicBezTo>
                  <a:pt x="0" y="4"/>
                  <a:pt x="0" y="8"/>
                  <a:pt x="0" y="12"/>
                </a:cubicBezTo>
                <a:cubicBezTo>
                  <a:pt x="4" y="12"/>
                  <a:pt x="4" y="12"/>
                  <a:pt x="4" y="12"/>
                </a:cubicBezTo>
                <a:cubicBezTo>
                  <a:pt x="4" y="8"/>
                  <a:pt x="4"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2" name="Freeform 203"/>
          <p:cNvSpPr>
            <a:spLocks/>
          </p:cNvSpPr>
          <p:nvPr userDrawn="1"/>
        </p:nvSpPr>
        <p:spPr bwMode="auto">
          <a:xfrm>
            <a:off x="1663700" y="809625"/>
            <a:ext cx="25400" cy="34925"/>
          </a:xfrm>
          <a:custGeom>
            <a:avLst/>
            <a:gdLst>
              <a:gd name="T0" fmla="*/ 6 w 9"/>
              <a:gd name="T1" fmla="*/ 0 h 12"/>
              <a:gd name="T2" fmla="*/ 0 w 9"/>
              <a:gd name="T3" fmla="*/ 10 h 12"/>
              <a:gd name="T4" fmla="*/ 3 w 9"/>
              <a:gd name="T5" fmla="*/ 12 h 12"/>
              <a:gd name="T6" fmla="*/ 9 w 9"/>
              <a:gd name="T7" fmla="*/ 2 h 12"/>
              <a:gd name="T8" fmla="*/ 6 w 9"/>
              <a:gd name="T9" fmla="*/ 0 h 12"/>
            </a:gdLst>
            <a:ahLst/>
            <a:cxnLst>
              <a:cxn ang="0">
                <a:pos x="T0" y="T1"/>
              </a:cxn>
              <a:cxn ang="0">
                <a:pos x="T2" y="T3"/>
              </a:cxn>
              <a:cxn ang="0">
                <a:pos x="T4" y="T5"/>
              </a:cxn>
              <a:cxn ang="0">
                <a:pos x="T6" y="T7"/>
              </a:cxn>
              <a:cxn ang="0">
                <a:pos x="T8" y="T9"/>
              </a:cxn>
            </a:cxnLst>
            <a:rect l="0" t="0" r="r" b="b"/>
            <a:pathLst>
              <a:path w="9" h="12">
                <a:moveTo>
                  <a:pt x="6" y="0"/>
                </a:moveTo>
                <a:cubicBezTo>
                  <a:pt x="4" y="3"/>
                  <a:pt x="2" y="7"/>
                  <a:pt x="0" y="10"/>
                </a:cubicBezTo>
                <a:cubicBezTo>
                  <a:pt x="3" y="12"/>
                  <a:pt x="3" y="12"/>
                  <a:pt x="3" y="12"/>
                </a:cubicBezTo>
                <a:cubicBezTo>
                  <a:pt x="5" y="9"/>
                  <a:pt x="7" y="5"/>
                  <a:pt x="9" y="2"/>
                </a:cubicBezTo>
                <a:cubicBezTo>
                  <a:pt x="6" y="0"/>
                  <a:pt x="6" y="0"/>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3" name="Freeform 204"/>
          <p:cNvSpPr>
            <a:spLocks/>
          </p:cNvSpPr>
          <p:nvPr userDrawn="1"/>
        </p:nvSpPr>
        <p:spPr bwMode="auto">
          <a:xfrm>
            <a:off x="1631950" y="858838"/>
            <a:ext cx="28575" cy="34925"/>
          </a:xfrm>
          <a:custGeom>
            <a:avLst/>
            <a:gdLst>
              <a:gd name="T0" fmla="*/ 7 w 10"/>
              <a:gd name="T1" fmla="*/ 0 h 12"/>
              <a:gd name="T2" fmla="*/ 0 w 10"/>
              <a:gd name="T3" fmla="*/ 10 h 12"/>
              <a:gd name="T4" fmla="*/ 3 w 10"/>
              <a:gd name="T5" fmla="*/ 12 h 12"/>
              <a:gd name="T6" fmla="*/ 10 w 10"/>
              <a:gd name="T7" fmla="*/ 2 h 12"/>
              <a:gd name="T8" fmla="*/ 7 w 10"/>
              <a:gd name="T9" fmla="*/ 0 h 12"/>
            </a:gdLst>
            <a:ahLst/>
            <a:cxnLst>
              <a:cxn ang="0">
                <a:pos x="T0" y="T1"/>
              </a:cxn>
              <a:cxn ang="0">
                <a:pos x="T2" y="T3"/>
              </a:cxn>
              <a:cxn ang="0">
                <a:pos x="T4" y="T5"/>
              </a:cxn>
              <a:cxn ang="0">
                <a:pos x="T6" y="T7"/>
              </a:cxn>
              <a:cxn ang="0">
                <a:pos x="T8" y="T9"/>
              </a:cxn>
            </a:cxnLst>
            <a:rect l="0" t="0" r="r" b="b"/>
            <a:pathLst>
              <a:path w="10" h="12">
                <a:moveTo>
                  <a:pt x="7" y="0"/>
                </a:moveTo>
                <a:cubicBezTo>
                  <a:pt x="4" y="3"/>
                  <a:pt x="2" y="7"/>
                  <a:pt x="0" y="10"/>
                </a:cubicBezTo>
                <a:cubicBezTo>
                  <a:pt x="3" y="12"/>
                  <a:pt x="3" y="12"/>
                  <a:pt x="3" y="12"/>
                </a:cubicBezTo>
                <a:cubicBezTo>
                  <a:pt x="5" y="9"/>
                  <a:pt x="7" y="5"/>
                  <a:pt x="10" y="2"/>
                </a:cubicBezTo>
                <a:cubicBezTo>
                  <a:pt x="7" y="0"/>
                  <a:pt x="7" y="0"/>
                  <a:pt x="7"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4" name="Freeform 206"/>
          <p:cNvSpPr>
            <a:spLocks/>
          </p:cNvSpPr>
          <p:nvPr userDrawn="1"/>
        </p:nvSpPr>
        <p:spPr bwMode="auto">
          <a:xfrm>
            <a:off x="1717675" y="709613"/>
            <a:ext cx="25400" cy="36513"/>
          </a:xfrm>
          <a:custGeom>
            <a:avLst/>
            <a:gdLst>
              <a:gd name="T0" fmla="*/ 5 w 9"/>
              <a:gd name="T1" fmla="*/ 0 h 13"/>
              <a:gd name="T2" fmla="*/ 0 w 9"/>
              <a:gd name="T3" fmla="*/ 11 h 13"/>
              <a:gd name="T4" fmla="*/ 3 w 9"/>
              <a:gd name="T5" fmla="*/ 13 h 13"/>
              <a:gd name="T6" fmla="*/ 9 w 9"/>
              <a:gd name="T7" fmla="*/ 1 h 13"/>
              <a:gd name="T8" fmla="*/ 5 w 9"/>
              <a:gd name="T9" fmla="*/ 0 h 13"/>
            </a:gdLst>
            <a:ahLst/>
            <a:cxnLst>
              <a:cxn ang="0">
                <a:pos x="T0" y="T1"/>
              </a:cxn>
              <a:cxn ang="0">
                <a:pos x="T2" y="T3"/>
              </a:cxn>
              <a:cxn ang="0">
                <a:pos x="T4" y="T5"/>
              </a:cxn>
              <a:cxn ang="0">
                <a:pos x="T6" y="T7"/>
              </a:cxn>
              <a:cxn ang="0">
                <a:pos x="T8" y="T9"/>
              </a:cxn>
            </a:cxnLst>
            <a:rect l="0" t="0" r="r" b="b"/>
            <a:pathLst>
              <a:path w="9" h="13">
                <a:moveTo>
                  <a:pt x="5" y="0"/>
                </a:moveTo>
                <a:cubicBezTo>
                  <a:pt x="4" y="4"/>
                  <a:pt x="2" y="7"/>
                  <a:pt x="0" y="11"/>
                </a:cubicBezTo>
                <a:cubicBezTo>
                  <a:pt x="3" y="13"/>
                  <a:pt x="3" y="13"/>
                  <a:pt x="3" y="13"/>
                </a:cubicBezTo>
                <a:cubicBezTo>
                  <a:pt x="5" y="9"/>
                  <a:pt x="7" y="5"/>
                  <a:pt x="9" y="1"/>
                </a:cubicBezTo>
                <a:cubicBezTo>
                  <a:pt x="5" y="0"/>
                  <a:pt x="5" y="0"/>
                  <a:pt x="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5" name="Freeform 207"/>
          <p:cNvSpPr>
            <a:spLocks/>
          </p:cNvSpPr>
          <p:nvPr userDrawn="1"/>
        </p:nvSpPr>
        <p:spPr bwMode="auto">
          <a:xfrm>
            <a:off x="1597025" y="904875"/>
            <a:ext cx="28575" cy="34925"/>
          </a:xfrm>
          <a:custGeom>
            <a:avLst/>
            <a:gdLst>
              <a:gd name="T0" fmla="*/ 7 w 10"/>
              <a:gd name="T1" fmla="*/ 0 h 12"/>
              <a:gd name="T2" fmla="*/ 0 w 10"/>
              <a:gd name="T3" fmla="*/ 10 h 12"/>
              <a:gd name="T4" fmla="*/ 3 w 10"/>
              <a:gd name="T5" fmla="*/ 12 h 12"/>
              <a:gd name="T6" fmla="*/ 10 w 10"/>
              <a:gd name="T7" fmla="*/ 2 h 12"/>
              <a:gd name="T8" fmla="*/ 7 w 10"/>
              <a:gd name="T9" fmla="*/ 0 h 12"/>
            </a:gdLst>
            <a:ahLst/>
            <a:cxnLst>
              <a:cxn ang="0">
                <a:pos x="T0" y="T1"/>
              </a:cxn>
              <a:cxn ang="0">
                <a:pos x="T2" y="T3"/>
              </a:cxn>
              <a:cxn ang="0">
                <a:pos x="T4" y="T5"/>
              </a:cxn>
              <a:cxn ang="0">
                <a:pos x="T6" y="T7"/>
              </a:cxn>
              <a:cxn ang="0">
                <a:pos x="T8" y="T9"/>
              </a:cxn>
            </a:cxnLst>
            <a:rect l="0" t="0" r="r" b="b"/>
            <a:pathLst>
              <a:path w="10" h="12">
                <a:moveTo>
                  <a:pt x="7" y="0"/>
                </a:moveTo>
                <a:cubicBezTo>
                  <a:pt x="5" y="3"/>
                  <a:pt x="2" y="7"/>
                  <a:pt x="0" y="10"/>
                </a:cubicBezTo>
                <a:cubicBezTo>
                  <a:pt x="3" y="12"/>
                  <a:pt x="3" y="12"/>
                  <a:pt x="3" y="12"/>
                </a:cubicBezTo>
                <a:cubicBezTo>
                  <a:pt x="5" y="9"/>
                  <a:pt x="8" y="6"/>
                  <a:pt x="10" y="2"/>
                </a:cubicBezTo>
                <a:cubicBezTo>
                  <a:pt x="7" y="0"/>
                  <a:pt x="7" y="0"/>
                  <a:pt x="7"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6" name="Freeform 208"/>
          <p:cNvSpPr>
            <a:spLocks/>
          </p:cNvSpPr>
          <p:nvPr userDrawn="1"/>
        </p:nvSpPr>
        <p:spPr bwMode="auto">
          <a:xfrm>
            <a:off x="1692275" y="760413"/>
            <a:ext cx="25400" cy="34925"/>
          </a:xfrm>
          <a:custGeom>
            <a:avLst/>
            <a:gdLst>
              <a:gd name="T0" fmla="*/ 6 w 9"/>
              <a:gd name="T1" fmla="*/ 0 h 12"/>
              <a:gd name="T2" fmla="*/ 0 w 9"/>
              <a:gd name="T3" fmla="*/ 10 h 12"/>
              <a:gd name="T4" fmla="*/ 3 w 9"/>
              <a:gd name="T5" fmla="*/ 12 h 12"/>
              <a:gd name="T6" fmla="*/ 9 w 9"/>
              <a:gd name="T7" fmla="*/ 1 h 12"/>
              <a:gd name="T8" fmla="*/ 6 w 9"/>
              <a:gd name="T9" fmla="*/ 0 h 12"/>
            </a:gdLst>
            <a:ahLst/>
            <a:cxnLst>
              <a:cxn ang="0">
                <a:pos x="T0" y="T1"/>
              </a:cxn>
              <a:cxn ang="0">
                <a:pos x="T2" y="T3"/>
              </a:cxn>
              <a:cxn ang="0">
                <a:pos x="T4" y="T5"/>
              </a:cxn>
              <a:cxn ang="0">
                <a:pos x="T6" y="T7"/>
              </a:cxn>
              <a:cxn ang="0">
                <a:pos x="T8" y="T9"/>
              </a:cxn>
            </a:cxnLst>
            <a:rect l="0" t="0" r="r" b="b"/>
            <a:pathLst>
              <a:path w="9" h="12">
                <a:moveTo>
                  <a:pt x="6" y="0"/>
                </a:moveTo>
                <a:cubicBezTo>
                  <a:pt x="4" y="3"/>
                  <a:pt x="2" y="7"/>
                  <a:pt x="0" y="10"/>
                </a:cubicBezTo>
                <a:cubicBezTo>
                  <a:pt x="3" y="12"/>
                  <a:pt x="3" y="12"/>
                  <a:pt x="3" y="12"/>
                </a:cubicBezTo>
                <a:cubicBezTo>
                  <a:pt x="5" y="9"/>
                  <a:pt x="7" y="5"/>
                  <a:pt x="9" y="1"/>
                </a:cubicBezTo>
                <a:cubicBezTo>
                  <a:pt x="6" y="0"/>
                  <a:pt x="6" y="0"/>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7" name="Freeform 209"/>
          <p:cNvSpPr>
            <a:spLocks/>
          </p:cNvSpPr>
          <p:nvPr userDrawn="1"/>
        </p:nvSpPr>
        <p:spPr bwMode="auto">
          <a:xfrm>
            <a:off x="1809750" y="434975"/>
            <a:ext cx="17463" cy="38100"/>
          </a:xfrm>
          <a:custGeom>
            <a:avLst/>
            <a:gdLst>
              <a:gd name="T0" fmla="*/ 2 w 6"/>
              <a:gd name="T1" fmla="*/ 0 h 13"/>
              <a:gd name="T2" fmla="*/ 0 w 6"/>
              <a:gd name="T3" fmla="*/ 12 h 13"/>
              <a:gd name="T4" fmla="*/ 4 w 6"/>
              <a:gd name="T5" fmla="*/ 13 h 13"/>
              <a:gd name="T6" fmla="*/ 6 w 6"/>
              <a:gd name="T7" fmla="*/ 1 h 13"/>
              <a:gd name="T8" fmla="*/ 2 w 6"/>
              <a:gd name="T9" fmla="*/ 0 h 13"/>
            </a:gdLst>
            <a:ahLst/>
            <a:cxnLst>
              <a:cxn ang="0">
                <a:pos x="T0" y="T1"/>
              </a:cxn>
              <a:cxn ang="0">
                <a:pos x="T2" y="T3"/>
              </a:cxn>
              <a:cxn ang="0">
                <a:pos x="T4" y="T5"/>
              </a:cxn>
              <a:cxn ang="0">
                <a:pos x="T6" y="T7"/>
              </a:cxn>
              <a:cxn ang="0">
                <a:pos x="T8" y="T9"/>
              </a:cxn>
            </a:cxnLst>
            <a:rect l="0" t="0" r="r" b="b"/>
            <a:pathLst>
              <a:path w="6" h="13">
                <a:moveTo>
                  <a:pt x="2" y="0"/>
                </a:moveTo>
                <a:cubicBezTo>
                  <a:pt x="2" y="4"/>
                  <a:pt x="1" y="8"/>
                  <a:pt x="0" y="12"/>
                </a:cubicBezTo>
                <a:cubicBezTo>
                  <a:pt x="4" y="13"/>
                  <a:pt x="4" y="13"/>
                  <a:pt x="4" y="13"/>
                </a:cubicBezTo>
                <a:cubicBezTo>
                  <a:pt x="5" y="9"/>
                  <a:pt x="5" y="5"/>
                  <a:pt x="6" y="1"/>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8" name="Freeform 210"/>
          <p:cNvSpPr>
            <a:spLocks/>
          </p:cNvSpPr>
          <p:nvPr userDrawn="1"/>
        </p:nvSpPr>
        <p:spPr bwMode="auto">
          <a:xfrm>
            <a:off x="1819275" y="381000"/>
            <a:ext cx="15875" cy="33338"/>
          </a:xfrm>
          <a:custGeom>
            <a:avLst/>
            <a:gdLst>
              <a:gd name="T0" fmla="*/ 2 w 6"/>
              <a:gd name="T1" fmla="*/ 0 h 12"/>
              <a:gd name="T2" fmla="*/ 0 w 6"/>
              <a:gd name="T3" fmla="*/ 12 h 12"/>
              <a:gd name="T4" fmla="*/ 4 w 6"/>
              <a:gd name="T5" fmla="*/ 12 h 12"/>
              <a:gd name="T6" fmla="*/ 6 w 6"/>
              <a:gd name="T7" fmla="*/ 0 h 12"/>
              <a:gd name="T8" fmla="*/ 2 w 6"/>
              <a:gd name="T9" fmla="*/ 0 h 12"/>
            </a:gdLst>
            <a:ahLst/>
            <a:cxnLst>
              <a:cxn ang="0">
                <a:pos x="T0" y="T1"/>
              </a:cxn>
              <a:cxn ang="0">
                <a:pos x="T2" y="T3"/>
              </a:cxn>
              <a:cxn ang="0">
                <a:pos x="T4" y="T5"/>
              </a:cxn>
              <a:cxn ang="0">
                <a:pos x="T6" y="T7"/>
              </a:cxn>
              <a:cxn ang="0">
                <a:pos x="T8" y="T9"/>
              </a:cxn>
            </a:cxnLst>
            <a:rect l="0" t="0" r="r" b="b"/>
            <a:pathLst>
              <a:path w="6" h="12">
                <a:moveTo>
                  <a:pt x="2" y="0"/>
                </a:moveTo>
                <a:cubicBezTo>
                  <a:pt x="2" y="4"/>
                  <a:pt x="1" y="8"/>
                  <a:pt x="0" y="12"/>
                </a:cubicBezTo>
                <a:cubicBezTo>
                  <a:pt x="4" y="12"/>
                  <a:pt x="4" y="12"/>
                  <a:pt x="4" y="12"/>
                </a:cubicBezTo>
                <a:cubicBezTo>
                  <a:pt x="5" y="8"/>
                  <a:pt x="5" y="4"/>
                  <a:pt x="6" y="0"/>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9" name="Freeform 211"/>
          <p:cNvSpPr>
            <a:spLocks/>
          </p:cNvSpPr>
          <p:nvPr userDrawn="1"/>
        </p:nvSpPr>
        <p:spPr bwMode="auto">
          <a:xfrm>
            <a:off x="1392238" y="1109663"/>
            <a:ext cx="34925" cy="31750"/>
          </a:xfrm>
          <a:custGeom>
            <a:avLst/>
            <a:gdLst>
              <a:gd name="T0" fmla="*/ 10 w 12"/>
              <a:gd name="T1" fmla="*/ 0 h 11"/>
              <a:gd name="T2" fmla="*/ 0 w 12"/>
              <a:gd name="T3" fmla="*/ 8 h 11"/>
              <a:gd name="T4" fmla="*/ 2 w 12"/>
              <a:gd name="T5" fmla="*/ 11 h 11"/>
              <a:gd name="T6" fmla="*/ 12 w 12"/>
              <a:gd name="T7" fmla="*/ 3 h 11"/>
              <a:gd name="T8" fmla="*/ 10 w 12"/>
              <a:gd name="T9" fmla="*/ 0 h 11"/>
            </a:gdLst>
            <a:ahLst/>
            <a:cxnLst>
              <a:cxn ang="0">
                <a:pos x="T0" y="T1"/>
              </a:cxn>
              <a:cxn ang="0">
                <a:pos x="T2" y="T3"/>
              </a:cxn>
              <a:cxn ang="0">
                <a:pos x="T4" y="T5"/>
              </a:cxn>
              <a:cxn ang="0">
                <a:pos x="T6" y="T7"/>
              </a:cxn>
              <a:cxn ang="0">
                <a:pos x="T8" y="T9"/>
              </a:cxn>
            </a:cxnLst>
            <a:rect l="0" t="0" r="r" b="b"/>
            <a:pathLst>
              <a:path w="12" h="11">
                <a:moveTo>
                  <a:pt x="10" y="0"/>
                </a:moveTo>
                <a:cubicBezTo>
                  <a:pt x="6" y="3"/>
                  <a:pt x="3" y="5"/>
                  <a:pt x="0" y="8"/>
                </a:cubicBezTo>
                <a:cubicBezTo>
                  <a:pt x="2" y="11"/>
                  <a:pt x="2" y="11"/>
                  <a:pt x="2" y="11"/>
                </a:cubicBezTo>
                <a:cubicBezTo>
                  <a:pt x="5" y="8"/>
                  <a:pt x="9" y="6"/>
                  <a:pt x="12" y="3"/>
                </a:cubicBezTo>
                <a:cubicBezTo>
                  <a:pt x="10" y="0"/>
                  <a:pt x="10" y="0"/>
                  <a:pt x="1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0" name="Freeform 212"/>
          <p:cNvSpPr>
            <a:spLocks/>
          </p:cNvSpPr>
          <p:nvPr userDrawn="1"/>
        </p:nvSpPr>
        <p:spPr bwMode="auto">
          <a:xfrm>
            <a:off x="1827213" y="322263"/>
            <a:ext cx="14288" cy="34925"/>
          </a:xfrm>
          <a:custGeom>
            <a:avLst/>
            <a:gdLst>
              <a:gd name="T0" fmla="*/ 1 w 5"/>
              <a:gd name="T1" fmla="*/ 0 h 12"/>
              <a:gd name="T2" fmla="*/ 0 w 5"/>
              <a:gd name="T3" fmla="*/ 12 h 12"/>
              <a:gd name="T4" fmla="*/ 4 w 5"/>
              <a:gd name="T5" fmla="*/ 12 h 12"/>
              <a:gd name="T6" fmla="*/ 5 w 5"/>
              <a:gd name="T7" fmla="*/ 0 h 12"/>
              <a:gd name="T8" fmla="*/ 1 w 5"/>
              <a:gd name="T9" fmla="*/ 0 h 12"/>
            </a:gdLst>
            <a:ahLst/>
            <a:cxnLst>
              <a:cxn ang="0">
                <a:pos x="T0" y="T1"/>
              </a:cxn>
              <a:cxn ang="0">
                <a:pos x="T2" y="T3"/>
              </a:cxn>
              <a:cxn ang="0">
                <a:pos x="T4" y="T5"/>
              </a:cxn>
              <a:cxn ang="0">
                <a:pos x="T6" y="T7"/>
              </a:cxn>
              <a:cxn ang="0">
                <a:pos x="T8" y="T9"/>
              </a:cxn>
            </a:cxnLst>
            <a:rect l="0" t="0" r="r" b="b"/>
            <a:pathLst>
              <a:path w="5" h="12">
                <a:moveTo>
                  <a:pt x="1" y="0"/>
                </a:moveTo>
                <a:cubicBezTo>
                  <a:pt x="0" y="4"/>
                  <a:pt x="0" y="8"/>
                  <a:pt x="0" y="12"/>
                </a:cubicBezTo>
                <a:cubicBezTo>
                  <a:pt x="4" y="12"/>
                  <a:pt x="4" y="12"/>
                  <a:pt x="4" y="12"/>
                </a:cubicBezTo>
                <a:cubicBezTo>
                  <a:pt x="4" y="8"/>
                  <a:pt x="4" y="4"/>
                  <a:pt x="5" y="0"/>
                </a:cubicBezTo>
                <a:cubicBezTo>
                  <a:pt x="1" y="0"/>
                  <a:pt x="1" y="0"/>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1" name="Freeform 213"/>
          <p:cNvSpPr>
            <a:spLocks/>
          </p:cNvSpPr>
          <p:nvPr userDrawn="1"/>
        </p:nvSpPr>
        <p:spPr bwMode="auto">
          <a:xfrm>
            <a:off x="1830388" y="265113"/>
            <a:ext cx="11113" cy="38100"/>
          </a:xfrm>
          <a:custGeom>
            <a:avLst/>
            <a:gdLst>
              <a:gd name="T0" fmla="*/ 0 w 4"/>
              <a:gd name="T1" fmla="*/ 0 h 13"/>
              <a:gd name="T2" fmla="*/ 0 w 4"/>
              <a:gd name="T3" fmla="*/ 12 h 13"/>
              <a:gd name="T4" fmla="*/ 4 w 4"/>
              <a:gd name="T5" fmla="*/ 13 h 13"/>
              <a:gd name="T6" fmla="*/ 4 w 4"/>
              <a:gd name="T7" fmla="*/ 0 h 13"/>
              <a:gd name="T8" fmla="*/ 0 w 4"/>
              <a:gd name="T9" fmla="*/ 0 h 13"/>
            </a:gdLst>
            <a:ahLst/>
            <a:cxnLst>
              <a:cxn ang="0">
                <a:pos x="T0" y="T1"/>
              </a:cxn>
              <a:cxn ang="0">
                <a:pos x="T2" y="T3"/>
              </a:cxn>
              <a:cxn ang="0">
                <a:pos x="T4" y="T5"/>
              </a:cxn>
              <a:cxn ang="0">
                <a:pos x="T6" y="T7"/>
              </a:cxn>
              <a:cxn ang="0">
                <a:pos x="T8" y="T9"/>
              </a:cxn>
            </a:cxnLst>
            <a:rect l="0" t="0" r="r" b="b"/>
            <a:pathLst>
              <a:path w="4" h="13">
                <a:moveTo>
                  <a:pt x="0" y="0"/>
                </a:moveTo>
                <a:cubicBezTo>
                  <a:pt x="0" y="4"/>
                  <a:pt x="0" y="8"/>
                  <a:pt x="0" y="12"/>
                </a:cubicBezTo>
                <a:cubicBezTo>
                  <a:pt x="4" y="13"/>
                  <a:pt x="4" y="13"/>
                  <a:pt x="4" y="13"/>
                </a:cubicBezTo>
                <a:cubicBezTo>
                  <a:pt x="4" y="8"/>
                  <a:pt x="4" y="4"/>
                  <a:pt x="4" y="0"/>
                </a:cubicBezTo>
                <a:cubicBezTo>
                  <a:pt x="0" y="0"/>
                  <a:pt x="0"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2" name="Freeform 214"/>
          <p:cNvSpPr>
            <a:spLocks/>
          </p:cNvSpPr>
          <p:nvPr userDrawn="1"/>
        </p:nvSpPr>
        <p:spPr bwMode="auto">
          <a:xfrm>
            <a:off x="1781175" y="547688"/>
            <a:ext cx="20638" cy="38100"/>
          </a:xfrm>
          <a:custGeom>
            <a:avLst/>
            <a:gdLst>
              <a:gd name="T0" fmla="*/ 4 w 7"/>
              <a:gd name="T1" fmla="*/ 0 h 13"/>
              <a:gd name="T2" fmla="*/ 0 w 7"/>
              <a:gd name="T3" fmla="*/ 12 h 13"/>
              <a:gd name="T4" fmla="*/ 4 w 7"/>
              <a:gd name="T5" fmla="*/ 13 h 13"/>
              <a:gd name="T6" fmla="*/ 7 w 7"/>
              <a:gd name="T7" fmla="*/ 1 h 13"/>
              <a:gd name="T8" fmla="*/ 4 w 7"/>
              <a:gd name="T9" fmla="*/ 0 h 13"/>
            </a:gdLst>
            <a:ahLst/>
            <a:cxnLst>
              <a:cxn ang="0">
                <a:pos x="T0" y="T1"/>
              </a:cxn>
              <a:cxn ang="0">
                <a:pos x="T2" y="T3"/>
              </a:cxn>
              <a:cxn ang="0">
                <a:pos x="T4" y="T5"/>
              </a:cxn>
              <a:cxn ang="0">
                <a:pos x="T6" y="T7"/>
              </a:cxn>
              <a:cxn ang="0">
                <a:pos x="T8" y="T9"/>
              </a:cxn>
            </a:cxnLst>
            <a:rect l="0" t="0" r="r" b="b"/>
            <a:pathLst>
              <a:path w="7" h="13">
                <a:moveTo>
                  <a:pt x="4" y="0"/>
                </a:moveTo>
                <a:cubicBezTo>
                  <a:pt x="3" y="4"/>
                  <a:pt x="1" y="8"/>
                  <a:pt x="0" y="12"/>
                </a:cubicBezTo>
                <a:cubicBezTo>
                  <a:pt x="4" y="13"/>
                  <a:pt x="4" y="13"/>
                  <a:pt x="4" y="13"/>
                </a:cubicBezTo>
                <a:cubicBezTo>
                  <a:pt x="5" y="9"/>
                  <a:pt x="6" y="5"/>
                  <a:pt x="7" y="1"/>
                </a:cubicBezTo>
                <a:cubicBezTo>
                  <a:pt x="4" y="0"/>
                  <a:pt x="4" y="0"/>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3" name="Freeform 215"/>
          <p:cNvSpPr>
            <a:spLocks/>
          </p:cNvSpPr>
          <p:nvPr userDrawn="1"/>
        </p:nvSpPr>
        <p:spPr bwMode="auto">
          <a:xfrm>
            <a:off x="1763713" y="603250"/>
            <a:ext cx="23813" cy="36513"/>
          </a:xfrm>
          <a:custGeom>
            <a:avLst/>
            <a:gdLst>
              <a:gd name="T0" fmla="*/ 4 w 8"/>
              <a:gd name="T1" fmla="*/ 0 h 13"/>
              <a:gd name="T2" fmla="*/ 0 w 8"/>
              <a:gd name="T3" fmla="*/ 12 h 13"/>
              <a:gd name="T4" fmla="*/ 3 w 8"/>
              <a:gd name="T5" fmla="*/ 13 h 13"/>
              <a:gd name="T6" fmla="*/ 8 w 8"/>
              <a:gd name="T7" fmla="*/ 1 h 13"/>
              <a:gd name="T8" fmla="*/ 4 w 8"/>
              <a:gd name="T9" fmla="*/ 0 h 13"/>
            </a:gdLst>
            <a:ahLst/>
            <a:cxnLst>
              <a:cxn ang="0">
                <a:pos x="T0" y="T1"/>
              </a:cxn>
              <a:cxn ang="0">
                <a:pos x="T2" y="T3"/>
              </a:cxn>
              <a:cxn ang="0">
                <a:pos x="T4" y="T5"/>
              </a:cxn>
              <a:cxn ang="0">
                <a:pos x="T6" y="T7"/>
              </a:cxn>
              <a:cxn ang="0">
                <a:pos x="T8" y="T9"/>
              </a:cxn>
            </a:cxnLst>
            <a:rect l="0" t="0" r="r" b="b"/>
            <a:pathLst>
              <a:path w="8" h="13">
                <a:moveTo>
                  <a:pt x="4" y="0"/>
                </a:moveTo>
                <a:cubicBezTo>
                  <a:pt x="3" y="4"/>
                  <a:pt x="1" y="8"/>
                  <a:pt x="0" y="12"/>
                </a:cubicBezTo>
                <a:cubicBezTo>
                  <a:pt x="3" y="13"/>
                  <a:pt x="3" y="13"/>
                  <a:pt x="3" y="13"/>
                </a:cubicBezTo>
                <a:cubicBezTo>
                  <a:pt x="5" y="9"/>
                  <a:pt x="6" y="5"/>
                  <a:pt x="8" y="1"/>
                </a:cubicBezTo>
                <a:cubicBezTo>
                  <a:pt x="4" y="0"/>
                  <a:pt x="4" y="0"/>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4" name="Freeform 216"/>
          <p:cNvSpPr>
            <a:spLocks/>
          </p:cNvSpPr>
          <p:nvPr userDrawn="1"/>
        </p:nvSpPr>
        <p:spPr bwMode="auto">
          <a:xfrm>
            <a:off x="1798638" y="493713"/>
            <a:ext cx="17463" cy="36513"/>
          </a:xfrm>
          <a:custGeom>
            <a:avLst/>
            <a:gdLst>
              <a:gd name="T0" fmla="*/ 2 w 6"/>
              <a:gd name="T1" fmla="*/ 0 h 13"/>
              <a:gd name="T2" fmla="*/ 0 w 6"/>
              <a:gd name="T3" fmla="*/ 12 h 13"/>
              <a:gd name="T4" fmla="*/ 3 w 6"/>
              <a:gd name="T5" fmla="*/ 13 h 13"/>
              <a:gd name="T6" fmla="*/ 6 w 6"/>
              <a:gd name="T7" fmla="*/ 1 h 13"/>
              <a:gd name="T8" fmla="*/ 2 w 6"/>
              <a:gd name="T9" fmla="*/ 0 h 13"/>
            </a:gdLst>
            <a:ahLst/>
            <a:cxnLst>
              <a:cxn ang="0">
                <a:pos x="T0" y="T1"/>
              </a:cxn>
              <a:cxn ang="0">
                <a:pos x="T2" y="T3"/>
              </a:cxn>
              <a:cxn ang="0">
                <a:pos x="T4" y="T5"/>
              </a:cxn>
              <a:cxn ang="0">
                <a:pos x="T6" y="T7"/>
              </a:cxn>
              <a:cxn ang="0">
                <a:pos x="T8" y="T9"/>
              </a:cxn>
            </a:cxnLst>
            <a:rect l="0" t="0" r="r" b="b"/>
            <a:pathLst>
              <a:path w="6" h="13">
                <a:moveTo>
                  <a:pt x="2" y="0"/>
                </a:moveTo>
                <a:cubicBezTo>
                  <a:pt x="2" y="4"/>
                  <a:pt x="1" y="8"/>
                  <a:pt x="0" y="12"/>
                </a:cubicBezTo>
                <a:cubicBezTo>
                  <a:pt x="3" y="13"/>
                  <a:pt x="3" y="13"/>
                  <a:pt x="3" y="13"/>
                </a:cubicBezTo>
                <a:cubicBezTo>
                  <a:pt x="4" y="9"/>
                  <a:pt x="5" y="5"/>
                  <a:pt x="6" y="1"/>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5" name="Freeform 217"/>
          <p:cNvSpPr>
            <a:spLocks/>
          </p:cNvSpPr>
          <p:nvPr userDrawn="1"/>
        </p:nvSpPr>
        <p:spPr bwMode="auto">
          <a:xfrm>
            <a:off x="1741488" y="657225"/>
            <a:ext cx="25400" cy="34925"/>
          </a:xfrm>
          <a:custGeom>
            <a:avLst/>
            <a:gdLst>
              <a:gd name="T0" fmla="*/ 5 w 9"/>
              <a:gd name="T1" fmla="*/ 0 h 12"/>
              <a:gd name="T2" fmla="*/ 0 w 9"/>
              <a:gd name="T3" fmla="*/ 11 h 12"/>
              <a:gd name="T4" fmla="*/ 4 w 9"/>
              <a:gd name="T5" fmla="*/ 12 h 12"/>
              <a:gd name="T6" fmla="*/ 9 w 9"/>
              <a:gd name="T7" fmla="*/ 1 h 12"/>
              <a:gd name="T8" fmla="*/ 5 w 9"/>
              <a:gd name="T9" fmla="*/ 0 h 12"/>
            </a:gdLst>
            <a:ahLst/>
            <a:cxnLst>
              <a:cxn ang="0">
                <a:pos x="T0" y="T1"/>
              </a:cxn>
              <a:cxn ang="0">
                <a:pos x="T2" y="T3"/>
              </a:cxn>
              <a:cxn ang="0">
                <a:pos x="T4" y="T5"/>
              </a:cxn>
              <a:cxn ang="0">
                <a:pos x="T6" y="T7"/>
              </a:cxn>
              <a:cxn ang="0">
                <a:pos x="T8" y="T9"/>
              </a:cxn>
            </a:cxnLst>
            <a:rect l="0" t="0" r="r" b="b"/>
            <a:pathLst>
              <a:path w="9" h="12">
                <a:moveTo>
                  <a:pt x="5" y="0"/>
                </a:moveTo>
                <a:cubicBezTo>
                  <a:pt x="4" y="3"/>
                  <a:pt x="2" y="7"/>
                  <a:pt x="0" y="11"/>
                </a:cubicBezTo>
                <a:cubicBezTo>
                  <a:pt x="4" y="12"/>
                  <a:pt x="4" y="12"/>
                  <a:pt x="4" y="12"/>
                </a:cubicBezTo>
                <a:cubicBezTo>
                  <a:pt x="6" y="9"/>
                  <a:pt x="7" y="5"/>
                  <a:pt x="9" y="1"/>
                </a:cubicBezTo>
                <a:cubicBezTo>
                  <a:pt x="5" y="0"/>
                  <a:pt x="5" y="0"/>
                  <a:pt x="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6" name="Freeform 218"/>
          <p:cNvSpPr>
            <a:spLocks/>
          </p:cNvSpPr>
          <p:nvPr userDrawn="1"/>
        </p:nvSpPr>
        <p:spPr bwMode="auto">
          <a:xfrm>
            <a:off x="639763" y="1339850"/>
            <a:ext cx="38100" cy="14288"/>
          </a:xfrm>
          <a:custGeom>
            <a:avLst/>
            <a:gdLst>
              <a:gd name="T0" fmla="*/ 0 w 13"/>
              <a:gd name="T1" fmla="*/ 0 h 5"/>
              <a:gd name="T2" fmla="*/ 0 w 13"/>
              <a:gd name="T3" fmla="*/ 4 h 5"/>
              <a:gd name="T4" fmla="*/ 12 w 13"/>
              <a:gd name="T5" fmla="*/ 5 h 5"/>
              <a:gd name="T6" fmla="*/ 13 w 13"/>
              <a:gd name="T7" fmla="*/ 1 h 5"/>
              <a:gd name="T8" fmla="*/ 0 w 13"/>
              <a:gd name="T9" fmla="*/ 0 h 5"/>
            </a:gdLst>
            <a:ahLst/>
            <a:cxnLst>
              <a:cxn ang="0">
                <a:pos x="T0" y="T1"/>
              </a:cxn>
              <a:cxn ang="0">
                <a:pos x="T2" y="T3"/>
              </a:cxn>
              <a:cxn ang="0">
                <a:pos x="T4" y="T5"/>
              </a:cxn>
              <a:cxn ang="0">
                <a:pos x="T6" y="T7"/>
              </a:cxn>
              <a:cxn ang="0">
                <a:pos x="T8" y="T9"/>
              </a:cxn>
            </a:cxnLst>
            <a:rect l="0" t="0" r="r" b="b"/>
            <a:pathLst>
              <a:path w="13" h="5">
                <a:moveTo>
                  <a:pt x="0" y="0"/>
                </a:moveTo>
                <a:cubicBezTo>
                  <a:pt x="0" y="4"/>
                  <a:pt x="0" y="4"/>
                  <a:pt x="0" y="4"/>
                </a:cubicBezTo>
                <a:cubicBezTo>
                  <a:pt x="4" y="5"/>
                  <a:pt x="8" y="5"/>
                  <a:pt x="12" y="5"/>
                </a:cubicBezTo>
                <a:cubicBezTo>
                  <a:pt x="13" y="1"/>
                  <a:pt x="13" y="1"/>
                  <a:pt x="13" y="1"/>
                </a:cubicBezTo>
                <a:cubicBezTo>
                  <a:pt x="9" y="1"/>
                  <a:pt x="5" y="1"/>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7" name="Freeform 219"/>
          <p:cNvSpPr>
            <a:spLocks/>
          </p:cNvSpPr>
          <p:nvPr userDrawn="1"/>
        </p:nvSpPr>
        <p:spPr bwMode="auto">
          <a:xfrm>
            <a:off x="360363" y="1276350"/>
            <a:ext cx="38100" cy="23813"/>
          </a:xfrm>
          <a:custGeom>
            <a:avLst/>
            <a:gdLst>
              <a:gd name="T0" fmla="*/ 1 w 13"/>
              <a:gd name="T1" fmla="*/ 0 h 8"/>
              <a:gd name="T2" fmla="*/ 0 w 13"/>
              <a:gd name="T3" fmla="*/ 4 h 8"/>
              <a:gd name="T4" fmla="*/ 12 w 13"/>
              <a:gd name="T5" fmla="*/ 8 h 8"/>
              <a:gd name="T6" fmla="*/ 13 w 13"/>
              <a:gd name="T7" fmla="*/ 4 h 8"/>
              <a:gd name="T8" fmla="*/ 1 w 13"/>
              <a:gd name="T9" fmla="*/ 0 h 8"/>
            </a:gdLst>
            <a:ahLst/>
            <a:cxnLst>
              <a:cxn ang="0">
                <a:pos x="T0" y="T1"/>
              </a:cxn>
              <a:cxn ang="0">
                <a:pos x="T2" y="T3"/>
              </a:cxn>
              <a:cxn ang="0">
                <a:pos x="T4" y="T5"/>
              </a:cxn>
              <a:cxn ang="0">
                <a:pos x="T6" y="T7"/>
              </a:cxn>
              <a:cxn ang="0">
                <a:pos x="T8" y="T9"/>
              </a:cxn>
            </a:cxnLst>
            <a:rect l="0" t="0" r="r" b="b"/>
            <a:pathLst>
              <a:path w="13" h="8">
                <a:moveTo>
                  <a:pt x="1" y="0"/>
                </a:moveTo>
                <a:cubicBezTo>
                  <a:pt x="0" y="4"/>
                  <a:pt x="0" y="4"/>
                  <a:pt x="0" y="4"/>
                </a:cubicBezTo>
                <a:cubicBezTo>
                  <a:pt x="4" y="5"/>
                  <a:pt x="8" y="7"/>
                  <a:pt x="12" y="8"/>
                </a:cubicBezTo>
                <a:cubicBezTo>
                  <a:pt x="13" y="4"/>
                  <a:pt x="13" y="4"/>
                  <a:pt x="13" y="4"/>
                </a:cubicBezTo>
                <a:cubicBezTo>
                  <a:pt x="9" y="3"/>
                  <a:pt x="5" y="2"/>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8" name="Freeform 220"/>
          <p:cNvSpPr>
            <a:spLocks/>
          </p:cNvSpPr>
          <p:nvPr userDrawn="1"/>
        </p:nvSpPr>
        <p:spPr bwMode="auto">
          <a:xfrm>
            <a:off x="755650" y="1346200"/>
            <a:ext cx="33338" cy="11113"/>
          </a:xfrm>
          <a:custGeom>
            <a:avLst/>
            <a:gdLst>
              <a:gd name="T0" fmla="*/ 12 w 12"/>
              <a:gd name="T1" fmla="*/ 0 h 4"/>
              <a:gd name="T2" fmla="*/ 0 w 12"/>
              <a:gd name="T3" fmla="*/ 0 h 4"/>
              <a:gd name="T4" fmla="*/ 0 w 12"/>
              <a:gd name="T5" fmla="*/ 4 h 4"/>
              <a:gd name="T6" fmla="*/ 12 w 12"/>
              <a:gd name="T7" fmla="*/ 4 h 4"/>
              <a:gd name="T8" fmla="*/ 12 w 12"/>
              <a:gd name="T9" fmla="*/ 0 h 4"/>
            </a:gdLst>
            <a:ahLst/>
            <a:cxnLst>
              <a:cxn ang="0">
                <a:pos x="T0" y="T1"/>
              </a:cxn>
              <a:cxn ang="0">
                <a:pos x="T2" y="T3"/>
              </a:cxn>
              <a:cxn ang="0">
                <a:pos x="T4" y="T5"/>
              </a:cxn>
              <a:cxn ang="0">
                <a:pos x="T6" y="T7"/>
              </a:cxn>
              <a:cxn ang="0">
                <a:pos x="T8" y="T9"/>
              </a:cxn>
            </a:cxnLst>
            <a:rect l="0" t="0" r="r" b="b"/>
            <a:pathLst>
              <a:path w="12" h="4">
                <a:moveTo>
                  <a:pt x="12" y="0"/>
                </a:moveTo>
                <a:cubicBezTo>
                  <a:pt x="8" y="0"/>
                  <a:pt x="4" y="0"/>
                  <a:pt x="0" y="0"/>
                </a:cubicBezTo>
                <a:cubicBezTo>
                  <a:pt x="0" y="4"/>
                  <a:pt x="0" y="4"/>
                  <a:pt x="0" y="4"/>
                </a:cubicBezTo>
                <a:cubicBezTo>
                  <a:pt x="4" y="4"/>
                  <a:pt x="8" y="4"/>
                  <a:pt x="12"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9" name="Freeform 221"/>
          <p:cNvSpPr>
            <a:spLocks/>
          </p:cNvSpPr>
          <p:nvPr userDrawn="1"/>
        </p:nvSpPr>
        <p:spPr bwMode="auto">
          <a:xfrm>
            <a:off x="696913" y="1346200"/>
            <a:ext cx="34925" cy="11113"/>
          </a:xfrm>
          <a:custGeom>
            <a:avLst/>
            <a:gdLst>
              <a:gd name="T0" fmla="*/ 0 w 12"/>
              <a:gd name="T1" fmla="*/ 0 h 4"/>
              <a:gd name="T2" fmla="*/ 0 w 12"/>
              <a:gd name="T3" fmla="*/ 4 h 4"/>
              <a:gd name="T4" fmla="*/ 12 w 12"/>
              <a:gd name="T5" fmla="*/ 4 h 4"/>
              <a:gd name="T6" fmla="*/ 12 w 12"/>
              <a:gd name="T7" fmla="*/ 0 h 4"/>
              <a:gd name="T8" fmla="*/ 0 w 12"/>
              <a:gd name="T9" fmla="*/ 0 h 4"/>
            </a:gdLst>
            <a:ahLst/>
            <a:cxnLst>
              <a:cxn ang="0">
                <a:pos x="T0" y="T1"/>
              </a:cxn>
              <a:cxn ang="0">
                <a:pos x="T2" y="T3"/>
              </a:cxn>
              <a:cxn ang="0">
                <a:pos x="T4" y="T5"/>
              </a:cxn>
              <a:cxn ang="0">
                <a:pos x="T6" y="T7"/>
              </a:cxn>
              <a:cxn ang="0">
                <a:pos x="T8" y="T9"/>
              </a:cxn>
            </a:cxnLst>
            <a:rect l="0" t="0" r="r" b="b"/>
            <a:pathLst>
              <a:path w="12" h="4">
                <a:moveTo>
                  <a:pt x="0" y="0"/>
                </a:moveTo>
                <a:cubicBezTo>
                  <a:pt x="0" y="4"/>
                  <a:pt x="0" y="4"/>
                  <a:pt x="0" y="4"/>
                </a:cubicBezTo>
                <a:cubicBezTo>
                  <a:pt x="4" y="4"/>
                  <a:pt x="8" y="4"/>
                  <a:pt x="12" y="4"/>
                </a:cubicBezTo>
                <a:cubicBezTo>
                  <a:pt x="12" y="0"/>
                  <a:pt x="12" y="0"/>
                  <a:pt x="12" y="0"/>
                </a:cubicBezTo>
                <a:cubicBezTo>
                  <a:pt x="8" y="0"/>
                  <a:pt x="4"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0" name="Freeform 222"/>
          <p:cNvSpPr>
            <a:spLocks/>
          </p:cNvSpPr>
          <p:nvPr userDrawn="1"/>
        </p:nvSpPr>
        <p:spPr bwMode="auto">
          <a:xfrm>
            <a:off x="866775" y="1335088"/>
            <a:ext cx="38100" cy="14288"/>
          </a:xfrm>
          <a:custGeom>
            <a:avLst/>
            <a:gdLst>
              <a:gd name="T0" fmla="*/ 12 w 13"/>
              <a:gd name="T1" fmla="*/ 0 h 5"/>
              <a:gd name="T2" fmla="*/ 0 w 13"/>
              <a:gd name="T3" fmla="*/ 2 h 5"/>
              <a:gd name="T4" fmla="*/ 1 w 13"/>
              <a:gd name="T5" fmla="*/ 5 h 5"/>
              <a:gd name="T6" fmla="*/ 13 w 13"/>
              <a:gd name="T7" fmla="*/ 4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8" y="1"/>
                  <a:pt x="4" y="1"/>
                  <a:pt x="0" y="2"/>
                </a:cubicBezTo>
                <a:cubicBezTo>
                  <a:pt x="1" y="5"/>
                  <a:pt x="1" y="5"/>
                  <a:pt x="1" y="5"/>
                </a:cubicBezTo>
                <a:cubicBezTo>
                  <a:pt x="5" y="5"/>
                  <a:pt x="9" y="4"/>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1" name="Freeform 223"/>
          <p:cNvSpPr>
            <a:spLocks/>
          </p:cNvSpPr>
          <p:nvPr userDrawn="1"/>
        </p:nvSpPr>
        <p:spPr bwMode="auto">
          <a:xfrm>
            <a:off x="812800" y="1339850"/>
            <a:ext cx="34925" cy="14288"/>
          </a:xfrm>
          <a:custGeom>
            <a:avLst/>
            <a:gdLst>
              <a:gd name="T0" fmla="*/ 12 w 12"/>
              <a:gd name="T1" fmla="*/ 0 h 5"/>
              <a:gd name="T2" fmla="*/ 0 w 12"/>
              <a:gd name="T3" fmla="*/ 1 h 5"/>
              <a:gd name="T4" fmla="*/ 0 w 12"/>
              <a:gd name="T5" fmla="*/ 5 h 5"/>
              <a:gd name="T6" fmla="*/ 12 w 12"/>
              <a:gd name="T7" fmla="*/ 4 h 5"/>
              <a:gd name="T8" fmla="*/ 12 w 12"/>
              <a:gd name="T9" fmla="*/ 0 h 5"/>
            </a:gdLst>
            <a:ahLst/>
            <a:cxnLst>
              <a:cxn ang="0">
                <a:pos x="T0" y="T1"/>
              </a:cxn>
              <a:cxn ang="0">
                <a:pos x="T2" y="T3"/>
              </a:cxn>
              <a:cxn ang="0">
                <a:pos x="T4" y="T5"/>
              </a:cxn>
              <a:cxn ang="0">
                <a:pos x="T6" y="T7"/>
              </a:cxn>
              <a:cxn ang="0">
                <a:pos x="T8" y="T9"/>
              </a:cxn>
            </a:cxnLst>
            <a:rect l="0" t="0" r="r" b="b"/>
            <a:pathLst>
              <a:path w="12" h="5">
                <a:moveTo>
                  <a:pt x="12" y="0"/>
                </a:moveTo>
                <a:cubicBezTo>
                  <a:pt x="8" y="1"/>
                  <a:pt x="4" y="1"/>
                  <a:pt x="0" y="1"/>
                </a:cubicBezTo>
                <a:cubicBezTo>
                  <a:pt x="0" y="5"/>
                  <a:pt x="0" y="5"/>
                  <a:pt x="0" y="5"/>
                </a:cubicBezTo>
                <a:cubicBezTo>
                  <a:pt x="4" y="5"/>
                  <a:pt x="8" y="5"/>
                  <a:pt x="12"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2" name="Freeform 224"/>
          <p:cNvSpPr>
            <a:spLocks/>
          </p:cNvSpPr>
          <p:nvPr userDrawn="1"/>
        </p:nvSpPr>
        <p:spPr bwMode="auto">
          <a:xfrm>
            <a:off x="414338" y="1296988"/>
            <a:ext cx="38100" cy="20638"/>
          </a:xfrm>
          <a:custGeom>
            <a:avLst/>
            <a:gdLst>
              <a:gd name="T0" fmla="*/ 1 w 13"/>
              <a:gd name="T1" fmla="*/ 0 h 7"/>
              <a:gd name="T2" fmla="*/ 0 w 13"/>
              <a:gd name="T3" fmla="*/ 3 h 7"/>
              <a:gd name="T4" fmla="*/ 12 w 13"/>
              <a:gd name="T5" fmla="*/ 7 h 7"/>
              <a:gd name="T6" fmla="*/ 13 w 13"/>
              <a:gd name="T7" fmla="*/ 3 h 7"/>
              <a:gd name="T8" fmla="*/ 1 w 13"/>
              <a:gd name="T9" fmla="*/ 0 h 7"/>
            </a:gdLst>
            <a:ahLst/>
            <a:cxnLst>
              <a:cxn ang="0">
                <a:pos x="T0" y="T1"/>
              </a:cxn>
              <a:cxn ang="0">
                <a:pos x="T2" y="T3"/>
              </a:cxn>
              <a:cxn ang="0">
                <a:pos x="T4" y="T5"/>
              </a:cxn>
              <a:cxn ang="0">
                <a:pos x="T6" y="T7"/>
              </a:cxn>
              <a:cxn ang="0">
                <a:pos x="T8" y="T9"/>
              </a:cxn>
            </a:cxnLst>
            <a:rect l="0" t="0" r="r" b="b"/>
            <a:pathLst>
              <a:path w="13" h="7">
                <a:moveTo>
                  <a:pt x="1" y="0"/>
                </a:moveTo>
                <a:cubicBezTo>
                  <a:pt x="0" y="3"/>
                  <a:pt x="0" y="3"/>
                  <a:pt x="0" y="3"/>
                </a:cubicBezTo>
                <a:cubicBezTo>
                  <a:pt x="4" y="5"/>
                  <a:pt x="8" y="6"/>
                  <a:pt x="12" y="7"/>
                </a:cubicBezTo>
                <a:cubicBezTo>
                  <a:pt x="13" y="3"/>
                  <a:pt x="13" y="3"/>
                  <a:pt x="13" y="3"/>
                </a:cubicBezTo>
                <a:cubicBezTo>
                  <a:pt x="9" y="2"/>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3" name="Freeform 225"/>
          <p:cNvSpPr>
            <a:spLocks/>
          </p:cNvSpPr>
          <p:nvPr userDrawn="1"/>
        </p:nvSpPr>
        <p:spPr bwMode="auto">
          <a:xfrm>
            <a:off x="469900" y="1311275"/>
            <a:ext cx="38100" cy="20638"/>
          </a:xfrm>
          <a:custGeom>
            <a:avLst/>
            <a:gdLst>
              <a:gd name="T0" fmla="*/ 1 w 13"/>
              <a:gd name="T1" fmla="*/ 0 h 7"/>
              <a:gd name="T2" fmla="*/ 0 w 13"/>
              <a:gd name="T3" fmla="*/ 4 h 7"/>
              <a:gd name="T4" fmla="*/ 12 w 13"/>
              <a:gd name="T5" fmla="*/ 7 h 7"/>
              <a:gd name="T6" fmla="*/ 13 w 13"/>
              <a:gd name="T7" fmla="*/ 3 h 7"/>
              <a:gd name="T8" fmla="*/ 1 w 13"/>
              <a:gd name="T9" fmla="*/ 0 h 7"/>
            </a:gdLst>
            <a:ahLst/>
            <a:cxnLst>
              <a:cxn ang="0">
                <a:pos x="T0" y="T1"/>
              </a:cxn>
              <a:cxn ang="0">
                <a:pos x="T2" y="T3"/>
              </a:cxn>
              <a:cxn ang="0">
                <a:pos x="T4" y="T5"/>
              </a:cxn>
              <a:cxn ang="0">
                <a:pos x="T6" y="T7"/>
              </a:cxn>
              <a:cxn ang="0">
                <a:pos x="T8" y="T9"/>
              </a:cxn>
            </a:cxnLst>
            <a:rect l="0" t="0" r="r" b="b"/>
            <a:pathLst>
              <a:path w="13" h="7">
                <a:moveTo>
                  <a:pt x="1" y="0"/>
                </a:moveTo>
                <a:cubicBezTo>
                  <a:pt x="0" y="4"/>
                  <a:pt x="0" y="4"/>
                  <a:pt x="0" y="4"/>
                </a:cubicBezTo>
                <a:cubicBezTo>
                  <a:pt x="4" y="5"/>
                  <a:pt x="8" y="6"/>
                  <a:pt x="12" y="7"/>
                </a:cubicBezTo>
                <a:cubicBezTo>
                  <a:pt x="13" y="3"/>
                  <a:pt x="13" y="3"/>
                  <a:pt x="13" y="3"/>
                </a:cubicBezTo>
                <a:cubicBezTo>
                  <a:pt x="9" y="2"/>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4" name="Freeform 226"/>
          <p:cNvSpPr>
            <a:spLocks/>
          </p:cNvSpPr>
          <p:nvPr userDrawn="1"/>
        </p:nvSpPr>
        <p:spPr bwMode="auto">
          <a:xfrm>
            <a:off x="527050" y="1325563"/>
            <a:ext cx="34925" cy="17463"/>
          </a:xfrm>
          <a:custGeom>
            <a:avLst/>
            <a:gdLst>
              <a:gd name="T0" fmla="*/ 0 w 12"/>
              <a:gd name="T1" fmla="*/ 0 h 6"/>
              <a:gd name="T2" fmla="*/ 0 w 12"/>
              <a:gd name="T3" fmla="*/ 3 h 6"/>
              <a:gd name="T4" fmla="*/ 12 w 12"/>
              <a:gd name="T5" fmla="*/ 6 h 6"/>
              <a:gd name="T6" fmla="*/ 12 w 12"/>
              <a:gd name="T7" fmla="*/ 2 h 6"/>
              <a:gd name="T8" fmla="*/ 0 w 12"/>
              <a:gd name="T9" fmla="*/ 0 h 6"/>
            </a:gdLst>
            <a:ahLst/>
            <a:cxnLst>
              <a:cxn ang="0">
                <a:pos x="T0" y="T1"/>
              </a:cxn>
              <a:cxn ang="0">
                <a:pos x="T2" y="T3"/>
              </a:cxn>
              <a:cxn ang="0">
                <a:pos x="T4" y="T5"/>
              </a:cxn>
              <a:cxn ang="0">
                <a:pos x="T6" y="T7"/>
              </a:cxn>
              <a:cxn ang="0">
                <a:pos x="T8" y="T9"/>
              </a:cxn>
            </a:cxnLst>
            <a:rect l="0" t="0" r="r" b="b"/>
            <a:pathLst>
              <a:path w="12" h="6">
                <a:moveTo>
                  <a:pt x="0" y="0"/>
                </a:moveTo>
                <a:cubicBezTo>
                  <a:pt x="0" y="3"/>
                  <a:pt x="0" y="3"/>
                  <a:pt x="0" y="3"/>
                </a:cubicBezTo>
                <a:cubicBezTo>
                  <a:pt x="4" y="4"/>
                  <a:pt x="8" y="5"/>
                  <a:pt x="12" y="6"/>
                </a:cubicBezTo>
                <a:cubicBezTo>
                  <a:pt x="12" y="2"/>
                  <a:pt x="12" y="2"/>
                  <a:pt x="12" y="2"/>
                </a:cubicBezTo>
                <a:cubicBezTo>
                  <a:pt x="8" y="1"/>
                  <a:pt x="4"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5" name="Freeform 227"/>
          <p:cNvSpPr>
            <a:spLocks/>
          </p:cNvSpPr>
          <p:nvPr userDrawn="1"/>
        </p:nvSpPr>
        <p:spPr bwMode="auto">
          <a:xfrm>
            <a:off x="582613" y="1335088"/>
            <a:ext cx="36513" cy="14288"/>
          </a:xfrm>
          <a:custGeom>
            <a:avLst/>
            <a:gdLst>
              <a:gd name="T0" fmla="*/ 1 w 13"/>
              <a:gd name="T1" fmla="*/ 0 h 5"/>
              <a:gd name="T2" fmla="*/ 0 w 13"/>
              <a:gd name="T3" fmla="*/ 4 h 5"/>
              <a:gd name="T4" fmla="*/ 13 w 13"/>
              <a:gd name="T5" fmla="*/ 5 h 5"/>
              <a:gd name="T6" fmla="*/ 13 w 13"/>
              <a:gd name="T7" fmla="*/ 2 h 5"/>
              <a:gd name="T8" fmla="*/ 1 w 13"/>
              <a:gd name="T9" fmla="*/ 0 h 5"/>
            </a:gdLst>
            <a:ahLst/>
            <a:cxnLst>
              <a:cxn ang="0">
                <a:pos x="T0" y="T1"/>
              </a:cxn>
              <a:cxn ang="0">
                <a:pos x="T2" y="T3"/>
              </a:cxn>
              <a:cxn ang="0">
                <a:pos x="T4" y="T5"/>
              </a:cxn>
              <a:cxn ang="0">
                <a:pos x="T6" y="T7"/>
              </a:cxn>
              <a:cxn ang="0">
                <a:pos x="T8" y="T9"/>
              </a:cxn>
            </a:cxnLst>
            <a:rect l="0" t="0" r="r" b="b"/>
            <a:pathLst>
              <a:path w="13" h="5">
                <a:moveTo>
                  <a:pt x="1" y="0"/>
                </a:moveTo>
                <a:cubicBezTo>
                  <a:pt x="0" y="4"/>
                  <a:pt x="0" y="4"/>
                  <a:pt x="0" y="4"/>
                </a:cubicBezTo>
                <a:cubicBezTo>
                  <a:pt x="4" y="4"/>
                  <a:pt x="8" y="5"/>
                  <a:pt x="13" y="5"/>
                </a:cubicBezTo>
                <a:cubicBezTo>
                  <a:pt x="13" y="2"/>
                  <a:pt x="13" y="2"/>
                  <a:pt x="13" y="2"/>
                </a:cubicBezTo>
                <a:cubicBezTo>
                  <a:pt x="9" y="1"/>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6" name="Freeform 228"/>
          <p:cNvSpPr>
            <a:spLocks/>
          </p:cNvSpPr>
          <p:nvPr userDrawn="1"/>
        </p:nvSpPr>
        <p:spPr bwMode="auto">
          <a:xfrm>
            <a:off x="1195388" y="1233488"/>
            <a:ext cx="38100" cy="23813"/>
          </a:xfrm>
          <a:custGeom>
            <a:avLst/>
            <a:gdLst>
              <a:gd name="T0" fmla="*/ 11 w 13"/>
              <a:gd name="T1" fmla="*/ 0 h 8"/>
              <a:gd name="T2" fmla="*/ 0 w 13"/>
              <a:gd name="T3" fmla="*/ 5 h 8"/>
              <a:gd name="T4" fmla="*/ 2 w 13"/>
              <a:gd name="T5" fmla="*/ 8 h 8"/>
              <a:gd name="T6" fmla="*/ 13 w 13"/>
              <a:gd name="T7" fmla="*/ 3 h 8"/>
              <a:gd name="T8" fmla="*/ 11 w 13"/>
              <a:gd name="T9" fmla="*/ 0 h 8"/>
            </a:gdLst>
            <a:ahLst/>
            <a:cxnLst>
              <a:cxn ang="0">
                <a:pos x="T0" y="T1"/>
              </a:cxn>
              <a:cxn ang="0">
                <a:pos x="T2" y="T3"/>
              </a:cxn>
              <a:cxn ang="0">
                <a:pos x="T4" y="T5"/>
              </a:cxn>
              <a:cxn ang="0">
                <a:pos x="T6" y="T7"/>
              </a:cxn>
              <a:cxn ang="0">
                <a:pos x="T8" y="T9"/>
              </a:cxn>
            </a:cxnLst>
            <a:rect l="0" t="0" r="r" b="b"/>
            <a:pathLst>
              <a:path w="13" h="8">
                <a:moveTo>
                  <a:pt x="11" y="0"/>
                </a:moveTo>
                <a:cubicBezTo>
                  <a:pt x="7" y="1"/>
                  <a:pt x="4" y="3"/>
                  <a:pt x="0" y="5"/>
                </a:cubicBezTo>
                <a:cubicBezTo>
                  <a:pt x="2" y="8"/>
                  <a:pt x="2" y="8"/>
                  <a:pt x="2" y="8"/>
                </a:cubicBezTo>
                <a:cubicBezTo>
                  <a:pt x="5" y="7"/>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7" name="Freeform 229"/>
          <p:cNvSpPr>
            <a:spLocks/>
          </p:cNvSpPr>
          <p:nvPr userDrawn="1"/>
        </p:nvSpPr>
        <p:spPr bwMode="auto">
          <a:xfrm>
            <a:off x="1346200" y="1144588"/>
            <a:ext cx="34925" cy="28575"/>
          </a:xfrm>
          <a:custGeom>
            <a:avLst/>
            <a:gdLst>
              <a:gd name="T0" fmla="*/ 10 w 12"/>
              <a:gd name="T1" fmla="*/ 0 h 10"/>
              <a:gd name="T2" fmla="*/ 0 w 12"/>
              <a:gd name="T3" fmla="*/ 7 h 10"/>
              <a:gd name="T4" fmla="*/ 2 w 12"/>
              <a:gd name="T5" fmla="*/ 10 h 10"/>
              <a:gd name="T6" fmla="*/ 12 w 12"/>
              <a:gd name="T7" fmla="*/ 3 h 10"/>
              <a:gd name="T8" fmla="*/ 10 w 12"/>
              <a:gd name="T9" fmla="*/ 0 h 10"/>
            </a:gdLst>
            <a:ahLst/>
            <a:cxnLst>
              <a:cxn ang="0">
                <a:pos x="T0" y="T1"/>
              </a:cxn>
              <a:cxn ang="0">
                <a:pos x="T2" y="T3"/>
              </a:cxn>
              <a:cxn ang="0">
                <a:pos x="T4" y="T5"/>
              </a:cxn>
              <a:cxn ang="0">
                <a:pos x="T6" y="T7"/>
              </a:cxn>
              <a:cxn ang="0">
                <a:pos x="T8" y="T9"/>
              </a:cxn>
            </a:cxnLst>
            <a:rect l="0" t="0" r="r" b="b"/>
            <a:pathLst>
              <a:path w="12" h="10">
                <a:moveTo>
                  <a:pt x="10" y="0"/>
                </a:moveTo>
                <a:cubicBezTo>
                  <a:pt x="7" y="2"/>
                  <a:pt x="3" y="5"/>
                  <a:pt x="0" y="7"/>
                </a:cubicBezTo>
                <a:cubicBezTo>
                  <a:pt x="2" y="10"/>
                  <a:pt x="2" y="10"/>
                  <a:pt x="2" y="10"/>
                </a:cubicBezTo>
                <a:cubicBezTo>
                  <a:pt x="5" y="8"/>
                  <a:pt x="9" y="5"/>
                  <a:pt x="12" y="3"/>
                </a:cubicBezTo>
                <a:cubicBezTo>
                  <a:pt x="10" y="0"/>
                  <a:pt x="10" y="0"/>
                  <a:pt x="1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8" name="Freeform 230"/>
          <p:cNvSpPr>
            <a:spLocks/>
          </p:cNvSpPr>
          <p:nvPr userDrawn="1"/>
        </p:nvSpPr>
        <p:spPr bwMode="auto">
          <a:xfrm>
            <a:off x="1247775" y="1204913"/>
            <a:ext cx="34925" cy="25400"/>
          </a:xfrm>
          <a:custGeom>
            <a:avLst/>
            <a:gdLst>
              <a:gd name="T0" fmla="*/ 11 w 12"/>
              <a:gd name="T1" fmla="*/ 0 h 9"/>
              <a:gd name="T2" fmla="*/ 0 w 12"/>
              <a:gd name="T3" fmla="*/ 6 h 9"/>
              <a:gd name="T4" fmla="*/ 2 w 12"/>
              <a:gd name="T5" fmla="*/ 9 h 9"/>
              <a:gd name="T6" fmla="*/ 12 w 12"/>
              <a:gd name="T7" fmla="*/ 3 h 9"/>
              <a:gd name="T8" fmla="*/ 11 w 12"/>
              <a:gd name="T9" fmla="*/ 0 h 9"/>
            </a:gdLst>
            <a:ahLst/>
            <a:cxnLst>
              <a:cxn ang="0">
                <a:pos x="T0" y="T1"/>
              </a:cxn>
              <a:cxn ang="0">
                <a:pos x="T2" y="T3"/>
              </a:cxn>
              <a:cxn ang="0">
                <a:pos x="T4" y="T5"/>
              </a:cxn>
              <a:cxn ang="0">
                <a:pos x="T6" y="T7"/>
              </a:cxn>
              <a:cxn ang="0">
                <a:pos x="T8" y="T9"/>
              </a:cxn>
            </a:cxnLst>
            <a:rect l="0" t="0" r="r" b="b"/>
            <a:pathLst>
              <a:path w="12" h="9">
                <a:moveTo>
                  <a:pt x="11" y="0"/>
                </a:moveTo>
                <a:cubicBezTo>
                  <a:pt x="7" y="2"/>
                  <a:pt x="3" y="4"/>
                  <a:pt x="0" y="6"/>
                </a:cubicBezTo>
                <a:cubicBezTo>
                  <a:pt x="2" y="9"/>
                  <a:pt x="2" y="9"/>
                  <a:pt x="2" y="9"/>
                </a:cubicBezTo>
                <a:cubicBezTo>
                  <a:pt x="5" y="8"/>
                  <a:pt x="9" y="6"/>
                  <a:pt x="12"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9" name="Freeform 231"/>
          <p:cNvSpPr>
            <a:spLocks/>
          </p:cNvSpPr>
          <p:nvPr userDrawn="1"/>
        </p:nvSpPr>
        <p:spPr bwMode="auto">
          <a:xfrm>
            <a:off x="925513" y="1325563"/>
            <a:ext cx="36513" cy="17463"/>
          </a:xfrm>
          <a:custGeom>
            <a:avLst/>
            <a:gdLst>
              <a:gd name="T0" fmla="*/ 12 w 13"/>
              <a:gd name="T1" fmla="*/ 0 h 6"/>
              <a:gd name="T2" fmla="*/ 0 w 13"/>
              <a:gd name="T3" fmla="*/ 2 h 6"/>
              <a:gd name="T4" fmla="*/ 1 w 13"/>
              <a:gd name="T5" fmla="*/ 6 h 6"/>
              <a:gd name="T6" fmla="*/ 13 w 13"/>
              <a:gd name="T7" fmla="*/ 3 h 6"/>
              <a:gd name="T8" fmla="*/ 12 w 13"/>
              <a:gd name="T9" fmla="*/ 0 h 6"/>
            </a:gdLst>
            <a:ahLst/>
            <a:cxnLst>
              <a:cxn ang="0">
                <a:pos x="T0" y="T1"/>
              </a:cxn>
              <a:cxn ang="0">
                <a:pos x="T2" y="T3"/>
              </a:cxn>
              <a:cxn ang="0">
                <a:pos x="T4" y="T5"/>
              </a:cxn>
              <a:cxn ang="0">
                <a:pos x="T6" y="T7"/>
              </a:cxn>
              <a:cxn ang="0">
                <a:pos x="T8" y="T9"/>
              </a:cxn>
            </a:cxnLst>
            <a:rect l="0" t="0" r="r" b="b"/>
            <a:pathLst>
              <a:path w="13" h="6">
                <a:moveTo>
                  <a:pt x="12" y="0"/>
                </a:moveTo>
                <a:cubicBezTo>
                  <a:pt x="8" y="0"/>
                  <a:pt x="4" y="1"/>
                  <a:pt x="0" y="2"/>
                </a:cubicBezTo>
                <a:cubicBezTo>
                  <a:pt x="1" y="6"/>
                  <a:pt x="1" y="6"/>
                  <a:pt x="1" y="6"/>
                </a:cubicBezTo>
                <a:cubicBezTo>
                  <a:pt x="5" y="5"/>
                  <a:pt x="9" y="4"/>
                  <a:pt x="13" y="3"/>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0" name="Freeform 232"/>
          <p:cNvSpPr>
            <a:spLocks/>
          </p:cNvSpPr>
          <p:nvPr userDrawn="1"/>
        </p:nvSpPr>
        <p:spPr bwMode="auto">
          <a:xfrm>
            <a:off x="1144588" y="1257300"/>
            <a:ext cx="36513" cy="22225"/>
          </a:xfrm>
          <a:custGeom>
            <a:avLst/>
            <a:gdLst>
              <a:gd name="T0" fmla="*/ 11 w 13"/>
              <a:gd name="T1" fmla="*/ 0 h 8"/>
              <a:gd name="T2" fmla="*/ 0 w 13"/>
              <a:gd name="T3" fmla="*/ 5 h 8"/>
              <a:gd name="T4" fmla="*/ 1 w 13"/>
              <a:gd name="T5" fmla="*/ 8 h 8"/>
              <a:gd name="T6" fmla="*/ 13 w 13"/>
              <a:gd name="T7" fmla="*/ 3 h 8"/>
              <a:gd name="T8" fmla="*/ 11 w 13"/>
              <a:gd name="T9" fmla="*/ 0 h 8"/>
            </a:gdLst>
            <a:ahLst/>
            <a:cxnLst>
              <a:cxn ang="0">
                <a:pos x="T0" y="T1"/>
              </a:cxn>
              <a:cxn ang="0">
                <a:pos x="T2" y="T3"/>
              </a:cxn>
              <a:cxn ang="0">
                <a:pos x="T4" y="T5"/>
              </a:cxn>
              <a:cxn ang="0">
                <a:pos x="T6" y="T7"/>
              </a:cxn>
              <a:cxn ang="0">
                <a:pos x="T8" y="T9"/>
              </a:cxn>
            </a:cxnLst>
            <a:rect l="0" t="0" r="r" b="b"/>
            <a:pathLst>
              <a:path w="13" h="8">
                <a:moveTo>
                  <a:pt x="11" y="0"/>
                </a:moveTo>
                <a:cubicBezTo>
                  <a:pt x="7" y="2"/>
                  <a:pt x="4" y="3"/>
                  <a:pt x="0" y="5"/>
                </a:cubicBezTo>
                <a:cubicBezTo>
                  <a:pt x="1" y="8"/>
                  <a:pt x="1" y="8"/>
                  <a:pt x="1" y="8"/>
                </a:cubicBezTo>
                <a:cubicBezTo>
                  <a:pt x="5" y="7"/>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1" name="Freeform 233"/>
          <p:cNvSpPr>
            <a:spLocks/>
          </p:cNvSpPr>
          <p:nvPr userDrawn="1"/>
        </p:nvSpPr>
        <p:spPr bwMode="auto">
          <a:xfrm>
            <a:off x="1296988" y="1176338"/>
            <a:ext cx="38100" cy="28575"/>
          </a:xfrm>
          <a:custGeom>
            <a:avLst/>
            <a:gdLst>
              <a:gd name="T0" fmla="*/ 11 w 13"/>
              <a:gd name="T1" fmla="*/ 0 h 10"/>
              <a:gd name="T2" fmla="*/ 0 w 13"/>
              <a:gd name="T3" fmla="*/ 6 h 10"/>
              <a:gd name="T4" fmla="*/ 2 w 13"/>
              <a:gd name="T5" fmla="*/ 10 h 10"/>
              <a:gd name="T6" fmla="*/ 13 w 13"/>
              <a:gd name="T7" fmla="*/ 3 h 10"/>
              <a:gd name="T8" fmla="*/ 11 w 13"/>
              <a:gd name="T9" fmla="*/ 0 h 10"/>
            </a:gdLst>
            <a:ahLst/>
            <a:cxnLst>
              <a:cxn ang="0">
                <a:pos x="T0" y="T1"/>
              </a:cxn>
              <a:cxn ang="0">
                <a:pos x="T2" y="T3"/>
              </a:cxn>
              <a:cxn ang="0">
                <a:pos x="T4" y="T5"/>
              </a:cxn>
              <a:cxn ang="0">
                <a:pos x="T6" y="T7"/>
              </a:cxn>
              <a:cxn ang="0">
                <a:pos x="T8" y="T9"/>
              </a:cxn>
            </a:cxnLst>
            <a:rect l="0" t="0" r="r" b="b"/>
            <a:pathLst>
              <a:path w="13" h="10">
                <a:moveTo>
                  <a:pt x="11" y="0"/>
                </a:moveTo>
                <a:cubicBezTo>
                  <a:pt x="7" y="2"/>
                  <a:pt x="4" y="4"/>
                  <a:pt x="0" y="6"/>
                </a:cubicBezTo>
                <a:cubicBezTo>
                  <a:pt x="2" y="10"/>
                  <a:pt x="2" y="10"/>
                  <a:pt x="2" y="10"/>
                </a:cubicBezTo>
                <a:cubicBezTo>
                  <a:pt x="5" y="8"/>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2" name="Freeform 234"/>
          <p:cNvSpPr>
            <a:spLocks/>
          </p:cNvSpPr>
          <p:nvPr userDrawn="1"/>
        </p:nvSpPr>
        <p:spPr bwMode="auto">
          <a:xfrm>
            <a:off x="979488" y="1311275"/>
            <a:ext cx="38100" cy="20638"/>
          </a:xfrm>
          <a:custGeom>
            <a:avLst/>
            <a:gdLst>
              <a:gd name="T0" fmla="*/ 12 w 13"/>
              <a:gd name="T1" fmla="*/ 0 h 7"/>
              <a:gd name="T2" fmla="*/ 0 w 13"/>
              <a:gd name="T3" fmla="*/ 3 h 7"/>
              <a:gd name="T4" fmla="*/ 1 w 13"/>
              <a:gd name="T5" fmla="*/ 7 h 7"/>
              <a:gd name="T6" fmla="*/ 13 w 13"/>
              <a:gd name="T7" fmla="*/ 4 h 7"/>
              <a:gd name="T8" fmla="*/ 12 w 13"/>
              <a:gd name="T9" fmla="*/ 0 h 7"/>
            </a:gdLst>
            <a:ahLst/>
            <a:cxnLst>
              <a:cxn ang="0">
                <a:pos x="T0" y="T1"/>
              </a:cxn>
              <a:cxn ang="0">
                <a:pos x="T2" y="T3"/>
              </a:cxn>
              <a:cxn ang="0">
                <a:pos x="T4" y="T5"/>
              </a:cxn>
              <a:cxn ang="0">
                <a:pos x="T6" y="T7"/>
              </a:cxn>
              <a:cxn ang="0">
                <a:pos x="T8" y="T9"/>
              </a:cxn>
            </a:cxnLst>
            <a:rect l="0" t="0" r="r" b="b"/>
            <a:pathLst>
              <a:path w="13" h="7">
                <a:moveTo>
                  <a:pt x="12" y="0"/>
                </a:moveTo>
                <a:cubicBezTo>
                  <a:pt x="8" y="1"/>
                  <a:pt x="4" y="2"/>
                  <a:pt x="0" y="3"/>
                </a:cubicBezTo>
                <a:cubicBezTo>
                  <a:pt x="1" y="7"/>
                  <a:pt x="1" y="7"/>
                  <a:pt x="1" y="7"/>
                </a:cubicBezTo>
                <a:cubicBezTo>
                  <a:pt x="5" y="6"/>
                  <a:pt x="9" y="5"/>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3" name="Freeform 235"/>
          <p:cNvSpPr>
            <a:spLocks/>
          </p:cNvSpPr>
          <p:nvPr userDrawn="1"/>
        </p:nvSpPr>
        <p:spPr bwMode="auto">
          <a:xfrm>
            <a:off x="1089025" y="1276350"/>
            <a:ext cx="38100" cy="23813"/>
          </a:xfrm>
          <a:custGeom>
            <a:avLst/>
            <a:gdLst>
              <a:gd name="T0" fmla="*/ 12 w 13"/>
              <a:gd name="T1" fmla="*/ 0 h 8"/>
              <a:gd name="T2" fmla="*/ 0 w 13"/>
              <a:gd name="T3" fmla="*/ 4 h 8"/>
              <a:gd name="T4" fmla="*/ 2 w 13"/>
              <a:gd name="T5" fmla="*/ 8 h 8"/>
              <a:gd name="T6" fmla="*/ 13 w 13"/>
              <a:gd name="T7" fmla="*/ 4 h 8"/>
              <a:gd name="T8" fmla="*/ 12 w 13"/>
              <a:gd name="T9" fmla="*/ 0 h 8"/>
            </a:gdLst>
            <a:ahLst/>
            <a:cxnLst>
              <a:cxn ang="0">
                <a:pos x="T0" y="T1"/>
              </a:cxn>
              <a:cxn ang="0">
                <a:pos x="T2" y="T3"/>
              </a:cxn>
              <a:cxn ang="0">
                <a:pos x="T4" y="T5"/>
              </a:cxn>
              <a:cxn ang="0">
                <a:pos x="T6" y="T7"/>
              </a:cxn>
              <a:cxn ang="0">
                <a:pos x="T8" y="T9"/>
              </a:cxn>
            </a:cxnLst>
            <a:rect l="0" t="0" r="r" b="b"/>
            <a:pathLst>
              <a:path w="13" h="8">
                <a:moveTo>
                  <a:pt x="12" y="0"/>
                </a:moveTo>
                <a:cubicBezTo>
                  <a:pt x="8" y="2"/>
                  <a:pt x="4" y="3"/>
                  <a:pt x="0" y="4"/>
                </a:cubicBezTo>
                <a:cubicBezTo>
                  <a:pt x="2" y="8"/>
                  <a:pt x="2" y="8"/>
                  <a:pt x="2" y="8"/>
                </a:cubicBezTo>
                <a:cubicBezTo>
                  <a:pt x="5" y="7"/>
                  <a:pt x="9" y="5"/>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4" name="Freeform 236"/>
          <p:cNvSpPr>
            <a:spLocks/>
          </p:cNvSpPr>
          <p:nvPr userDrawn="1"/>
        </p:nvSpPr>
        <p:spPr bwMode="auto">
          <a:xfrm>
            <a:off x="1035050" y="1296988"/>
            <a:ext cx="36513" cy="20638"/>
          </a:xfrm>
          <a:custGeom>
            <a:avLst/>
            <a:gdLst>
              <a:gd name="T0" fmla="*/ 12 w 13"/>
              <a:gd name="T1" fmla="*/ 0 h 7"/>
              <a:gd name="T2" fmla="*/ 0 w 13"/>
              <a:gd name="T3" fmla="*/ 3 h 7"/>
              <a:gd name="T4" fmla="*/ 1 w 13"/>
              <a:gd name="T5" fmla="*/ 7 h 7"/>
              <a:gd name="T6" fmla="*/ 13 w 13"/>
              <a:gd name="T7" fmla="*/ 3 h 7"/>
              <a:gd name="T8" fmla="*/ 12 w 13"/>
              <a:gd name="T9" fmla="*/ 0 h 7"/>
            </a:gdLst>
            <a:ahLst/>
            <a:cxnLst>
              <a:cxn ang="0">
                <a:pos x="T0" y="T1"/>
              </a:cxn>
              <a:cxn ang="0">
                <a:pos x="T2" y="T3"/>
              </a:cxn>
              <a:cxn ang="0">
                <a:pos x="T4" y="T5"/>
              </a:cxn>
              <a:cxn ang="0">
                <a:pos x="T6" y="T7"/>
              </a:cxn>
              <a:cxn ang="0">
                <a:pos x="T8" y="T9"/>
              </a:cxn>
            </a:cxnLst>
            <a:rect l="0" t="0" r="r" b="b"/>
            <a:pathLst>
              <a:path w="13" h="7">
                <a:moveTo>
                  <a:pt x="12" y="0"/>
                </a:moveTo>
                <a:cubicBezTo>
                  <a:pt x="8" y="1"/>
                  <a:pt x="4" y="2"/>
                  <a:pt x="0" y="3"/>
                </a:cubicBezTo>
                <a:cubicBezTo>
                  <a:pt x="1" y="7"/>
                  <a:pt x="1" y="7"/>
                  <a:pt x="1" y="7"/>
                </a:cubicBezTo>
                <a:cubicBezTo>
                  <a:pt x="5" y="6"/>
                  <a:pt x="9" y="5"/>
                  <a:pt x="13" y="3"/>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5" name="Freeform 240"/>
          <p:cNvSpPr>
            <a:spLocks/>
          </p:cNvSpPr>
          <p:nvPr userDrawn="1"/>
        </p:nvSpPr>
        <p:spPr bwMode="auto">
          <a:xfrm>
            <a:off x="120650" y="0"/>
            <a:ext cx="1246188" cy="858838"/>
          </a:xfrm>
          <a:custGeom>
            <a:avLst/>
            <a:gdLst>
              <a:gd name="T0" fmla="*/ 384 w 432"/>
              <a:gd name="T1" fmla="*/ 0 h 298"/>
              <a:gd name="T2" fmla="*/ 392 w 432"/>
              <a:gd name="T3" fmla="*/ 16 h 298"/>
              <a:gd name="T4" fmla="*/ 416 w 432"/>
              <a:gd name="T5" fmla="*/ 12 h 298"/>
              <a:gd name="T6" fmla="*/ 400 w 432"/>
              <a:gd name="T7" fmla="*/ 42 h 298"/>
              <a:gd name="T8" fmla="*/ 430 w 432"/>
              <a:gd name="T9" fmla="*/ 78 h 298"/>
              <a:gd name="T10" fmla="*/ 403 w 432"/>
              <a:gd name="T11" fmla="*/ 120 h 298"/>
              <a:gd name="T12" fmla="*/ 416 w 432"/>
              <a:gd name="T13" fmla="*/ 166 h 298"/>
              <a:gd name="T14" fmla="*/ 377 w 432"/>
              <a:gd name="T15" fmla="*/ 230 h 298"/>
              <a:gd name="T16" fmla="*/ 330 w 432"/>
              <a:gd name="T17" fmla="*/ 240 h 298"/>
              <a:gd name="T18" fmla="*/ 342 w 432"/>
              <a:gd name="T19" fmla="*/ 262 h 298"/>
              <a:gd name="T20" fmla="*/ 315 w 432"/>
              <a:gd name="T21" fmla="*/ 250 h 298"/>
              <a:gd name="T22" fmla="*/ 169 w 432"/>
              <a:gd name="T23" fmla="*/ 272 h 298"/>
              <a:gd name="T24" fmla="*/ 59 w 432"/>
              <a:gd name="T25" fmla="*/ 234 h 298"/>
              <a:gd name="T26" fmla="*/ 65 w 432"/>
              <a:gd name="T27" fmla="*/ 203 h 298"/>
              <a:gd name="T28" fmla="*/ 45 w 432"/>
              <a:gd name="T29" fmla="*/ 170 h 298"/>
              <a:gd name="T30" fmla="*/ 16 w 432"/>
              <a:gd name="T31" fmla="*/ 164 h 298"/>
              <a:gd name="T32" fmla="*/ 3 w 432"/>
              <a:gd name="T33" fmla="*/ 81 h 298"/>
              <a:gd name="T34" fmla="*/ 30 w 432"/>
              <a:gd name="T35" fmla="*/ 54 h 298"/>
              <a:gd name="T36" fmla="*/ 11 w 432"/>
              <a:gd name="T37" fmla="*/ 30 h 298"/>
              <a:gd name="T38" fmla="*/ 47 w 432"/>
              <a:gd name="T39" fmla="*/ 4 h 298"/>
              <a:gd name="T40" fmla="*/ 35 w 432"/>
              <a:gd name="T41" fmla="*/ 0 h 298"/>
              <a:gd name="T42" fmla="*/ 33 w 432"/>
              <a:gd name="T43" fmla="*/ 34 h 298"/>
              <a:gd name="T44" fmla="*/ 9 w 432"/>
              <a:gd name="T45" fmla="*/ 27 h 298"/>
              <a:gd name="T46" fmla="*/ 4 w 432"/>
              <a:gd name="T47" fmla="*/ 50 h 298"/>
              <a:gd name="T48" fmla="*/ 6 w 432"/>
              <a:gd name="T49" fmla="*/ 52 h 298"/>
              <a:gd name="T50" fmla="*/ 25 w 432"/>
              <a:gd name="T51" fmla="*/ 80 h 298"/>
              <a:gd name="T52" fmla="*/ 1 w 432"/>
              <a:gd name="T53" fmla="*/ 79 h 298"/>
              <a:gd name="T54" fmla="*/ 1 w 432"/>
              <a:gd name="T55" fmla="*/ 82 h 298"/>
              <a:gd name="T56" fmla="*/ 15 w 432"/>
              <a:gd name="T57" fmla="*/ 167 h 298"/>
              <a:gd name="T58" fmla="*/ 38 w 432"/>
              <a:gd name="T59" fmla="*/ 158 h 298"/>
              <a:gd name="T60" fmla="*/ 53 w 432"/>
              <a:gd name="T61" fmla="*/ 189 h 298"/>
              <a:gd name="T62" fmla="*/ 74 w 432"/>
              <a:gd name="T63" fmla="*/ 217 h 298"/>
              <a:gd name="T64" fmla="*/ 56 w 432"/>
              <a:gd name="T65" fmla="*/ 234 h 298"/>
              <a:gd name="T66" fmla="*/ 163 w 432"/>
              <a:gd name="T67" fmla="*/ 298 h 298"/>
              <a:gd name="T68" fmla="*/ 165 w 432"/>
              <a:gd name="T69" fmla="*/ 297 h 298"/>
              <a:gd name="T70" fmla="*/ 216 w 432"/>
              <a:gd name="T71" fmla="*/ 280 h 298"/>
              <a:gd name="T72" fmla="*/ 326 w 432"/>
              <a:gd name="T73" fmla="*/ 272 h 298"/>
              <a:gd name="T74" fmla="*/ 329 w 432"/>
              <a:gd name="T75" fmla="*/ 273 h 298"/>
              <a:gd name="T76" fmla="*/ 344 w 432"/>
              <a:gd name="T77" fmla="*/ 262 h 298"/>
              <a:gd name="T78" fmla="*/ 330 w 432"/>
              <a:gd name="T79" fmla="*/ 243 h 298"/>
              <a:gd name="T80" fmla="*/ 359 w 432"/>
              <a:gd name="T81" fmla="*/ 217 h 298"/>
              <a:gd name="T82" fmla="*/ 377 w 432"/>
              <a:gd name="T83" fmla="*/ 233 h 298"/>
              <a:gd name="T84" fmla="*/ 397 w 432"/>
              <a:gd name="T85" fmla="*/ 207 h 298"/>
              <a:gd name="T86" fmla="*/ 418 w 432"/>
              <a:gd name="T87" fmla="*/ 165 h 298"/>
              <a:gd name="T88" fmla="*/ 395 w 432"/>
              <a:gd name="T89" fmla="*/ 156 h 298"/>
              <a:gd name="T90" fmla="*/ 407 w 432"/>
              <a:gd name="T91" fmla="*/ 81 h 298"/>
              <a:gd name="T92" fmla="*/ 432 w 432"/>
              <a:gd name="T93" fmla="*/ 80 h 298"/>
              <a:gd name="T94" fmla="*/ 425 w 432"/>
              <a:gd name="T95" fmla="*/ 36 h 298"/>
              <a:gd name="T96" fmla="*/ 423 w 432"/>
              <a:gd name="T97" fmla="*/ 34 h 298"/>
              <a:gd name="T98" fmla="*/ 396 w 432"/>
              <a:gd name="T99" fmla="*/ 22 h 298"/>
              <a:gd name="T100" fmla="*/ 419 w 432"/>
              <a:gd name="T101" fmla="*/ 13 h 298"/>
              <a:gd name="T102" fmla="*/ 416 w 432"/>
              <a:gd name="T103" fmla="*/ 6 h 298"/>
              <a:gd name="T104" fmla="*/ 413 w 432"/>
              <a:gd name="T105" fmla="*/ 5 h 298"/>
              <a:gd name="T106" fmla="*/ 386 w 432"/>
              <a:gd name="T107"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2" h="298">
                <a:moveTo>
                  <a:pt x="386" y="0"/>
                </a:moveTo>
                <a:cubicBezTo>
                  <a:pt x="384" y="0"/>
                  <a:pt x="384" y="0"/>
                  <a:pt x="384" y="0"/>
                </a:cubicBezTo>
                <a:cubicBezTo>
                  <a:pt x="384" y="0"/>
                  <a:pt x="384" y="0"/>
                  <a:pt x="384" y="0"/>
                </a:cubicBezTo>
                <a:cubicBezTo>
                  <a:pt x="387" y="5"/>
                  <a:pt x="389" y="11"/>
                  <a:pt x="392" y="16"/>
                </a:cubicBezTo>
                <a:cubicBezTo>
                  <a:pt x="414" y="7"/>
                  <a:pt x="414" y="7"/>
                  <a:pt x="414" y="7"/>
                </a:cubicBezTo>
                <a:cubicBezTo>
                  <a:pt x="415" y="9"/>
                  <a:pt x="416" y="11"/>
                  <a:pt x="416" y="12"/>
                </a:cubicBezTo>
                <a:cubicBezTo>
                  <a:pt x="393" y="21"/>
                  <a:pt x="393" y="21"/>
                  <a:pt x="393" y="21"/>
                </a:cubicBezTo>
                <a:cubicBezTo>
                  <a:pt x="396" y="28"/>
                  <a:pt x="398" y="35"/>
                  <a:pt x="400" y="42"/>
                </a:cubicBezTo>
                <a:cubicBezTo>
                  <a:pt x="424" y="36"/>
                  <a:pt x="424" y="36"/>
                  <a:pt x="424" y="36"/>
                </a:cubicBezTo>
                <a:cubicBezTo>
                  <a:pt x="427" y="50"/>
                  <a:pt x="429" y="64"/>
                  <a:pt x="430" y="78"/>
                </a:cubicBezTo>
                <a:cubicBezTo>
                  <a:pt x="405" y="79"/>
                  <a:pt x="405" y="79"/>
                  <a:pt x="405" y="79"/>
                </a:cubicBezTo>
                <a:cubicBezTo>
                  <a:pt x="406" y="93"/>
                  <a:pt x="405" y="106"/>
                  <a:pt x="403" y="120"/>
                </a:cubicBezTo>
                <a:cubicBezTo>
                  <a:pt x="401" y="132"/>
                  <a:pt x="398" y="145"/>
                  <a:pt x="393" y="157"/>
                </a:cubicBezTo>
                <a:cubicBezTo>
                  <a:pt x="416" y="166"/>
                  <a:pt x="416" y="166"/>
                  <a:pt x="416" y="166"/>
                </a:cubicBezTo>
                <a:cubicBezTo>
                  <a:pt x="410" y="180"/>
                  <a:pt x="403" y="193"/>
                  <a:pt x="395" y="206"/>
                </a:cubicBezTo>
                <a:cubicBezTo>
                  <a:pt x="390" y="214"/>
                  <a:pt x="383" y="222"/>
                  <a:pt x="377" y="230"/>
                </a:cubicBezTo>
                <a:cubicBezTo>
                  <a:pt x="358" y="214"/>
                  <a:pt x="358" y="214"/>
                  <a:pt x="358" y="214"/>
                </a:cubicBezTo>
                <a:cubicBezTo>
                  <a:pt x="350" y="223"/>
                  <a:pt x="341" y="232"/>
                  <a:pt x="330" y="240"/>
                </a:cubicBezTo>
                <a:cubicBezTo>
                  <a:pt x="330" y="241"/>
                  <a:pt x="328" y="241"/>
                  <a:pt x="327" y="242"/>
                </a:cubicBezTo>
                <a:cubicBezTo>
                  <a:pt x="342" y="262"/>
                  <a:pt x="342" y="262"/>
                  <a:pt x="342" y="262"/>
                </a:cubicBezTo>
                <a:cubicBezTo>
                  <a:pt x="337" y="265"/>
                  <a:pt x="333" y="268"/>
                  <a:pt x="328" y="271"/>
                </a:cubicBezTo>
                <a:cubicBezTo>
                  <a:pt x="315" y="250"/>
                  <a:pt x="315" y="250"/>
                  <a:pt x="315" y="250"/>
                </a:cubicBezTo>
                <a:cubicBezTo>
                  <a:pt x="285" y="269"/>
                  <a:pt x="250" y="278"/>
                  <a:pt x="216" y="278"/>
                </a:cubicBezTo>
                <a:cubicBezTo>
                  <a:pt x="200" y="278"/>
                  <a:pt x="185" y="276"/>
                  <a:pt x="169" y="272"/>
                </a:cubicBezTo>
                <a:cubicBezTo>
                  <a:pt x="163" y="296"/>
                  <a:pt x="163" y="296"/>
                  <a:pt x="163" y="296"/>
                </a:cubicBezTo>
                <a:cubicBezTo>
                  <a:pt x="124" y="286"/>
                  <a:pt x="88" y="265"/>
                  <a:pt x="59" y="234"/>
                </a:cubicBezTo>
                <a:cubicBezTo>
                  <a:pt x="77" y="217"/>
                  <a:pt x="77" y="217"/>
                  <a:pt x="77" y="217"/>
                </a:cubicBezTo>
                <a:cubicBezTo>
                  <a:pt x="73" y="213"/>
                  <a:pt x="69" y="208"/>
                  <a:pt x="65" y="203"/>
                </a:cubicBezTo>
                <a:cubicBezTo>
                  <a:pt x="61" y="198"/>
                  <a:pt x="58" y="193"/>
                  <a:pt x="55" y="188"/>
                </a:cubicBezTo>
                <a:cubicBezTo>
                  <a:pt x="51" y="182"/>
                  <a:pt x="48" y="176"/>
                  <a:pt x="45" y="170"/>
                </a:cubicBezTo>
                <a:cubicBezTo>
                  <a:pt x="43" y="165"/>
                  <a:pt x="41" y="160"/>
                  <a:pt x="39" y="156"/>
                </a:cubicBezTo>
                <a:cubicBezTo>
                  <a:pt x="16" y="164"/>
                  <a:pt x="16" y="164"/>
                  <a:pt x="16" y="164"/>
                </a:cubicBezTo>
                <a:cubicBezTo>
                  <a:pt x="6" y="138"/>
                  <a:pt x="2" y="110"/>
                  <a:pt x="3" y="82"/>
                </a:cubicBezTo>
                <a:cubicBezTo>
                  <a:pt x="3" y="82"/>
                  <a:pt x="3" y="81"/>
                  <a:pt x="3" y="81"/>
                </a:cubicBezTo>
                <a:cubicBezTo>
                  <a:pt x="27" y="82"/>
                  <a:pt x="27" y="82"/>
                  <a:pt x="27" y="82"/>
                </a:cubicBezTo>
                <a:cubicBezTo>
                  <a:pt x="27" y="72"/>
                  <a:pt x="28" y="63"/>
                  <a:pt x="30" y="54"/>
                </a:cubicBezTo>
                <a:cubicBezTo>
                  <a:pt x="6" y="50"/>
                  <a:pt x="6" y="50"/>
                  <a:pt x="6" y="50"/>
                </a:cubicBezTo>
                <a:cubicBezTo>
                  <a:pt x="7" y="43"/>
                  <a:pt x="9" y="36"/>
                  <a:pt x="11" y="30"/>
                </a:cubicBezTo>
                <a:cubicBezTo>
                  <a:pt x="34" y="36"/>
                  <a:pt x="34" y="36"/>
                  <a:pt x="34" y="36"/>
                </a:cubicBezTo>
                <a:cubicBezTo>
                  <a:pt x="37" y="25"/>
                  <a:pt x="41" y="14"/>
                  <a:pt x="47" y="4"/>
                </a:cubicBezTo>
                <a:cubicBezTo>
                  <a:pt x="39" y="0"/>
                  <a:pt x="39" y="0"/>
                  <a:pt x="39" y="0"/>
                </a:cubicBezTo>
                <a:cubicBezTo>
                  <a:pt x="35" y="0"/>
                  <a:pt x="35" y="0"/>
                  <a:pt x="35" y="0"/>
                </a:cubicBezTo>
                <a:cubicBezTo>
                  <a:pt x="44" y="5"/>
                  <a:pt x="44" y="5"/>
                  <a:pt x="44" y="5"/>
                </a:cubicBezTo>
                <a:cubicBezTo>
                  <a:pt x="39" y="14"/>
                  <a:pt x="36" y="24"/>
                  <a:pt x="33" y="34"/>
                </a:cubicBezTo>
                <a:cubicBezTo>
                  <a:pt x="11" y="28"/>
                  <a:pt x="11" y="28"/>
                  <a:pt x="11" y="28"/>
                </a:cubicBezTo>
                <a:cubicBezTo>
                  <a:pt x="9" y="27"/>
                  <a:pt x="9" y="27"/>
                  <a:pt x="9" y="27"/>
                </a:cubicBezTo>
                <a:cubicBezTo>
                  <a:pt x="9" y="29"/>
                  <a:pt x="9" y="29"/>
                  <a:pt x="9" y="29"/>
                </a:cubicBezTo>
                <a:cubicBezTo>
                  <a:pt x="7" y="36"/>
                  <a:pt x="5" y="43"/>
                  <a:pt x="4" y="50"/>
                </a:cubicBezTo>
                <a:cubicBezTo>
                  <a:pt x="4" y="52"/>
                  <a:pt x="4" y="52"/>
                  <a:pt x="4" y="52"/>
                </a:cubicBezTo>
                <a:cubicBezTo>
                  <a:pt x="6" y="52"/>
                  <a:pt x="6" y="52"/>
                  <a:pt x="6" y="52"/>
                </a:cubicBezTo>
                <a:cubicBezTo>
                  <a:pt x="28" y="56"/>
                  <a:pt x="28" y="56"/>
                  <a:pt x="28" y="56"/>
                </a:cubicBezTo>
                <a:cubicBezTo>
                  <a:pt x="26" y="64"/>
                  <a:pt x="26" y="72"/>
                  <a:pt x="25" y="80"/>
                </a:cubicBezTo>
                <a:cubicBezTo>
                  <a:pt x="3" y="79"/>
                  <a:pt x="3" y="79"/>
                  <a:pt x="3" y="79"/>
                </a:cubicBezTo>
                <a:cubicBezTo>
                  <a:pt x="1" y="79"/>
                  <a:pt x="1" y="79"/>
                  <a:pt x="1" y="79"/>
                </a:cubicBezTo>
                <a:cubicBezTo>
                  <a:pt x="1" y="81"/>
                  <a:pt x="1" y="81"/>
                  <a:pt x="1" y="81"/>
                </a:cubicBezTo>
                <a:cubicBezTo>
                  <a:pt x="1" y="81"/>
                  <a:pt x="1" y="82"/>
                  <a:pt x="1" y="82"/>
                </a:cubicBezTo>
                <a:cubicBezTo>
                  <a:pt x="0" y="111"/>
                  <a:pt x="5" y="138"/>
                  <a:pt x="15" y="165"/>
                </a:cubicBezTo>
                <a:cubicBezTo>
                  <a:pt x="15" y="167"/>
                  <a:pt x="15" y="167"/>
                  <a:pt x="15" y="167"/>
                </a:cubicBezTo>
                <a:cubicBezTo>
                  <a:pt x="17" y="166"/>
                  <a:pt x="17" y="166"/>
                  <a:pt x="17" y="166"/>
                </a:cubicBezTo>
                <a:cubicBezTo>
                  <a:pt x="38" y="158"/>
                  <a:pt x="38" y="158"/>
                  <a:pt x="38" y="158"/>
                </a:cubicBezTo>
                <a:cubicBezTo>
                  <a:pt x="40" y="162"/>
                  <a:pt x="42" y="167"/>
                  <a:pt x="43" y="171"/>
                </a:cubicBezTo>
                <a:cubicBezTo>
                  <a:pt x="46" y="177"/>
                  <a:pt x="50" y="183"/>
                  <a:pt x="53" y="189"/>
                </a:cubicBezTo>
                <a:cubicBezTo>
                  <a:pt x="56" y="194"/>
                  <a:pt x="60" y="199"/>
                  <a:pt x="64" y="204"/>
                </a:cubicBezTo>
                <a:cubicBezTo>
                  <a:pt x="67" y="209"/>
                  <a:pt x="71" y="213"/>
                  <a:pt x="74" y="217"/>
                </a:cubicBezTo>
                <a:cubicBezTo>
                  <a:pt x="58" y="232"/>
                  <a:pt x="58" y="232"/>
                  <a:pt x="58" y="232"/>
                </a:cubicBezTo>
                <a:cubicBezTo>
                  <a:pt x="56" y="234"/>
                  <a:pt x="56" y="234"/>
                  <a:pt x="56" y="234"/>
                </a:cubicBezTo>
                <a:cubicBezTo>
                  <a:pt x="58" y="235"/>
                  <a:pt x="58" y="235"/>
                  <a:pt x="58" y="235"/>
                </a:cubicBezTo>
                <a:cubicBezTo>
                  <a:pt x="86" y="266"/>
                  <a:pt x="122" y="288"/>
                  <a:pt x="163" y="298"/>
                </a:cubicBezTo>
                <a:cubicBezTo>
                  <a:pt x="164" y="298"/>
                  <a:pt x="164" y="298"/>
                  <a:pt x="164" y="298"/>
                </a:cubicBezTo>
                <a:cubicBezTo>
                  <a:pt x="165" y="297"/>
                  <a:pt x="165" y="297"/>
                  <a:pt x="165" y="297"/>
                </a:cubicBezTo>
                <a:cubicBezTo>
                  <a:pt x="170" y="275"/>
                  <a:pt x="170" y="275"/>
                  <a:pt x="170" y="275"/>
                </a:cubicBezTo>
                <a:cubicBezTo>
                  <a:pt x="185" y="278"/>
                  <a:pt x="201" y="280"/>
                  <a:pt x="216" y="280"/>
                </a:cubicBezTo>
                <a:cubicBezTo>
                  <a:pt x="251" y="280"/>
                  <a:pt x="285" y="271"/>
                  <a:pt x="315" y="253"/>
                </a:cubicBezTo>
                <a:cubicBezTo>
                  <a:pt x="326" y="272"/>
                  <a:pt x="326" y="272"/>
                  <a:pt x="326" y="272"/>
                </a:cubicBezTo>
                <a:cubicBezTo>
                  <a:pt x="327" y="274"/>
                  <a:pt x="327" y="274"/>
                  <a:pt x="327" y="274"/>
                </a:cubicBezTo>
                <a:cubicBezTo>
                  <a:pt x="329" y="273"/>
                  <a:pt x="329" y="273"/>
                  <a:pt x="329" y="273"/>
                </a:cubicBezTo>
                <a:cubicBezTo>
                  <a:pt x="334" y="270"/>
                  <a:pt x="338" y="267"/>
                  <a:pt x="343" y="264"/>
                </a:cubicBezTo>
                <a:cubicBezTo>
                  <a:pt x="344" y="262"/>
                  <a:pt x="344" y="262"/>
                  <a:pt x="344" y="262"/>
                </a:cubicBezTo>
                <a:cubicBezTo>
                  <a:pt x="343" y="261"/>
                  <a:pt x="343" y="261"/>
                  <a:pt x="343" y="261"/>
                </a:cubicBezTo>
                <a:cubicBezTo>
                  <a:pt x="330" y="243"/>
                  <a:pt x="330" y="243"/>
                  <a:pt x="330" y="243"/>
                </a:cubicBezTo>
                <a:cubicBezTo>
                  <a:pt x="331" y="242"/>
                  <a:pt x="331" y="242"/>
                  <a:pt x="332" y="241"/>
                </a:cubicBezTo>
                <a:cubicBezTo>
                  <a:pt x="341" y="234"/>
                  <a:pt x="350" y="226"/>
                  <a:pt x="359" y="217"/>
                </a:cubicBezTo>
                <a:cubicBezTo>
                  <a:pt x="375" y="232"/>
                  <a:pt x="375" y="232"/>
                  <a:pt x="375" y="232"/>
                </a:cubicBezTo>
                <a:cubicBezTo>
                  <a:pt x="377" y="233"/>
                  <a:pt x="377" y="233"/>
                  <a:pt x="377" y="233"/>
                </a:cubicBezTo>
                <a:cubicBezTo>
                  <a:pt x="378" y="231"/>
                  <a:pt x="378" y="231"/>
                  <a:pt x="378" y="231"/>
                </a:cubicBezTo>
                <a:cubicBezTo>
                  <a:pt x="385" y="224"/>
                  <a:pt x="391" y="216"/>
                  <a:pt x="397" y="207"/>
                </a:cubicBezTo>
                <a:cubicBezTo>
                  <a:pt x="405" y="194"/>
                  <a:pt x="412" y="181"/>
                  <a:pt x="417" y="166"/>
                </a:cubicBezTo>
                <a:cubicBezTo>
                  <a:pt x="418" y="165"/>
                  <a:pt x="418" y="165"/>
                  <a:pt x="418" y="165"/>
                </a:cubicBezTo>
                <a:cubicBezTo>
                  <a:pt x="416" y="164"/>
                  <a:pt x="416" y="164"/>
                  <a:pt x="416" y="164"/>
                </a:cubicBezTo>
                <a:cubicBezTo>
                  <a:pt x="395" y="156"/>
                  <a:pt x="395" y="156"/>
                  <a:pt x="395" y="156"/>
                </a:cubicBezTo>
                <a:cubicBezTo>
                  <a:pt x="400" y="144"/>
                  <a:pt x="403" y="132"/>
                  <a:pt x="405" y="120"/>
                </a:cubicBezTo>
                <a:cubicBezTo>
                  <a:pt x="407" y="107"/>
                  <a:pt x="408" y="94"/>
                  <a:pt x="407" y="81"/>
                </a:cubicBezTo>
                <a:cubicBezTo>
                  <a:pt x="430" y="80"/>
                  <a:pt x="430" y="80"/>
                  <a:pt x="430" y="80"/>
                </a:cubicBezTo>
                <a:cubicBezTo>
                  <a:pt x="432" y="80"/>
                  <a:pt x="432" y="80"/>
                  <a:pt x="432" y="80"/>
                </a:cubicBezTo>
                <a:cubicBezTo>
                  <a:pt x="432" y="78"/>
                  <a:pt x="432" y="78"/>
                  <a:pt x="432" y="78"/>
                </a:cubicBezTo>
                <a:cubicBezTo>
                  <a:pt x="431" y="64"/>
                  <a:pt x="429" y="50"/>
                  <a:pt x="425" y="36"/>
                </a:cubicBezTo>
                <a:cubicBezTo>
                  <a:pt x="425" y="34"/>
                  <a:pt x="425" y="34"/>
                  <a:pt x="425" y="34"/>
                </a:cubicBezTo>
                <a:cubicBezTo>
                  <a:pt x="423" y="34"/>
                  <a:pt x="423" y="34"/>
                  <a:pt x="423" y="34"/>
                </a:cubicBezTo>
                <a:cubicBezTo>
                  <a:pt x="401" y="40"/>
                  <a:pt x="401" y="40"/>
                  <a:pt x="401" y="40"/>
                </a:cubicBezTo>
                <a:cubicBezTo>
                  <a:pt x="400" y="34"/>
                  <a:pt x="398" y="28"/>
                  <a:pt x="396" y="22"/>
                </a:cubicBezTo>
                <a:cubicBezTo>
                  <a:pt x="417" y="14"/>
                  <a:pt x="417" y="14"/>
                  <a:pt x="417" y="14"/>
                </a:cubicBezTo>
                <a:cubicBezTo>
                  <a:pt x="419" y="13"/>
                  <a:pt x="419" y="13"/>
                  <a:pt x="419" y="13"/>
                </a:cubicBezTo>
                <a:cubicBezTo>
                  <a:pt x="418" y="12"/>
                  <a:pt x="418" y="12"/>
                  <a:pt x="418" y="12"/>
                </a:cubicBezTo>
                <a:cubicBezTo>
                  <a:pt x="417" y="10"/>
                  <a:pt x="417" y="8"/>
                  <a:pt x="416" y="6"/>
                </a:cubicBezTo>
                <a:cubicBezTo>
                  <a:pt x="415" y="5"/>
                  <a:pt x="415" y="5"/>
                  <a:pt x="415" y="5"/>
                </a:cubicBezTo>
                <a:cubicBezTo>
                  <a:pt x="413" y="5"/>
                  <a:pt x="413" y="5"/>
                  <a:pt x="413" y="5"/>
                </a:cubicBezTo>
                <a:cubicBezTo>
                  <a:pt x="393" y="14"/>
                  <a:pt x="393" y="14"/>
                  <a:pt x="393" y="14"/>
                </a:cubicBezTo>
                <a:cubicBezTo>
                  <a:pt x="391" y="9"/>
                  <a:pt x="388" y="5"/>
                  <a:pt x="386" y="0"/>
                </a:cubicBezTo>
                <a:cubicBezTo>
                  <a:pt x="386" y="0"/>
                  <a:pt x="386" y="0"/>
                  <a:pt x="386"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76" name="Freeform 241"/>
          <p:cNvSpPr>
            <a:spLocks/>
          </p:cNvSpPr>
          <p:nvPr userDrawn="1"/>
        </p:nvSpPr>
        <p:spPr bwMode="auto">
          <a:xfrm>
            <a:off x="42863" y="0"/>
            <a:ext cx="1409700" cy="954088"/>
          </a:xfrm>
          <a:custGeom>
            <a:avLst/>
            <a:gdLst>
              <a:gd name="T0" fmla="*/ 469 w 489"/>
              <a:gd name="T1" fmla="*/ 0 h 331"/>
              <a:gd name="T2" fmla="*/ 467 w 489"/>
              <a:gd name="T3" fmla="*/ 0 h 331"/>
              <a:gd name="T4" fmla="*/ 467 w 489"/>
              <a:gd name="T5" fmla="*/ 0 h 331"/>
              <a:gd name="T6" fmla="*/ 480 w 489"/>
              <a:gd name="T7" fmla="*/ 128 h 331"/>
              <a:gd name="T8" fmla="*/ 444 w 489"/>
              <a:gd name="T9" fmla="*/ 221 h 331"/>
              <a:gd name="T10" fmla="*/ 388 w 489"/>
              <a:gd name="T11" fmla="*/ 281 h 331"/>
              <a:gd name="T12" fmla="*/ 244 w 489"/>
              <a:gd name="T13" fmla="*/ 330 h 331"/>
              <a:gd name="T14" fmla="*/ 52 w 489"/>
              <a:gd name="T15" fmla="*/ 234 h 331"/>
              <a:gd name="T16" fmla="*/ 38 w 489"/>
              <a:gd name="T17" fmla="*/ 215 h 331"/>
              <a:gd name="T18" fmla="*/ 26 w 489"/>
              <a:gd name="T19" fmla="*/ 192 h 331"/>
              <a:gd name="T20" fmla="*/ 3 w 489"/>
              <a:gd name="T21" fmla="*/ 81 h 331"/>
              <a:gd name="T22" fmla="*/ 20 w 489"/>
              <a:gd name="T23" fmla="*/ 0 h 331"/>
              <a:gd name="T24" fmla="*/ 18 w 489"/>
              <a:gd name="T25" fmla="*/ 0 h 331"/>
              <a:gd name="T26" fmla="*/ 1 w 489"/>
              <a:gd name="T27" fmla="*/ 81 h 331"/>
              <a:gd name="T28" fmla="*/ 24 w 489"/>
              <a:gd name="T29" fmla="*/ 193 h 331"/>
              <a:gd name="T30" fmla="*/ 37 w 489"/>
              <a:gd name="T31" fmla="*/ 216 h 331"/>
              <a:gd name="T32" fmla="*/ 50 w 489"/>
              <a:gd name="T33" fmla="*/ 235 h 331"/>
              <a:gd name="T34" fmla="*/ 244 w 489"/>
              <a:gd name="T35" fmla="*/ 331 h 331"/>
              <a:gd name="T36" fmla="*/ 389 w 489"/>
              <a:gd name="T37" fmla="*/ 282 h 331"/>
              <a:gd name="T38" fmla="*/ 446 w 489"/>
              <a:gd name="T39" fmla="*/ 222 h 331"/>
              <a:gd name="T40" fmla="*/ 482 w 489"/>
              <a:gd name="T41" fmla="*/ 128 h 331"/>
              <a:gd name="T42" fmla="*/ 469 w 489"/>
              <a:gd name="T43" fmla="*/ 0 h 331"/>
              <a:gd name="T44" fmla="*/ 469 w 489"/>
              <a:gd name="T4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89" h="331">
                <a:moveTo>
                  <a:pt x="469" y="0"/>
                </a:moveTo>
                <a:cubicBezTo>
                  <a:pt x="467" y="0"/>
                  <a:pt x="467" y="0"/>
                  <a:pt x="467" y="0"/>
                </a:cubicBezTo>
                <a:cubicBezTo>
                  <a:pt x="467" y="0"/>
                  <a:pt x="467" y="0"/>
                  <a:pt x="467" y="0"/>
                </a:cubicBezTo>
                <a:cubicBezTo>
                  <a:pt x="483" y="41"/>
                  <a:pt x="487" y="85"/>
                  <a:pt x="480" y="128"/>
                </a:cubicBezTo>
                <a:cubicBezTo>
                  <a:pt x="475" y="161"/>
                  <a:pt x="463" y="192"/>
                  <a:pt x="444" y="221"/>
                </a:cubicBezTo>
                <a:cubicBezTo>
                  <a:pt x="430" y="243"/>
                  <a:pt x="411" y="264"/>
                  <a:pt x="388" y="281"/>
                </a:cubicBezTo>
                <a:cubicBezTo>
                  <a:pt x="345" y="314"/>
                  <a:pt x="294" y="330"/>
                  <a:pt x="244" y="330"/>
                </a:cubicBezTo>
                <a:cubicBezTo>
                  <a:pt x="171" y="330"/>
                  <a:pt x="99" y="297"/>
                  <a:pt x="52" y="234"/>
                </a:cubicBezTo>
                <a:cubicBezTo>
                  <a:pt x="47" y="228"/>
                  <a:pt x="42" y="221"/>
                  <a:pt x="38" y="215"/>
                </a:cubicBezTo>
                <a:cubicBezTo>
                  <a:pt x="34" y="207"/>
                  <a:pt x="30" y="200"/>
                  <a:pt x="26" y="192"/>
                </a:cubicBezTo>
                <a:cubicBezTo>
                  <a:pt x="10" y="157"/>
                  <a:pt x="2" y="119"/>
                  <a:pt x="3" y="81"/>
                </a:cubicBezTo>
                <a:cubicBezTo>
                  <a:pt x="4" y="54"/>
                  <a:pt x="10" y="26"/>
                  <a:pt x="20" y="0"/>
                </a:cubicBezTo>
                <a:cubicBezTo>
                  <a:pt x="18" y="0"/>
                  <a:pt x="18" y="0"/>
                  <a:pt x="18" y="0"/>
                </a:cubicBezTo>
                <a:cubicBezTo>
                  <a:pt x="8" y="26"/>
                  <a:pt x="2" y="54"/>
                  <a:pt x="1" y="81"/>
                </a:cubicBezTo>
                <a:cubicBezTo>
                  <a:pt x="0" y="119"/>
                  <a:pt x="8" y="157"/>
                  <a:pt x="24" y="193"/>
                </a:cubicBezTo>
                <a:cubicBezTo>
                  <a:pt x="28" y="200"/>
                  <a:pt x="32" y="208"/>
                  <a:pt x="37" y="216"/>
                </a:cubicBezTo>
                <a:cubicBezTo>
                  <a:pt x="41" y="222"/>
                  <a:pt x="45" y="229"/>
                  <a:pt x="50" y="235"/>
                </a:cubicBezTo>
                <a:cubicBezTo>
                  <a:pt x="98" y="298"/>
                  <a:pt x="170" y="331"/>
                  <a:pt x="244" y="331"/>
                </a:cubicBezTo>
                <a:cubicBezTo>
                  <a:pt x="294" y="331"/>
                  <a:pt x="346" y="315"/>
                  <a:pt x="389" y="282"/>
                </a:cubicBezTo>
                <a:cubicBezTo>
                  <a:pt x="412" y="265"/>
                  <a:pt x="431" y="244"/>
                  <a:pt x="446" y="222"/>
                </a:cubicBezTo>
                <a:cubicBezTo>
                  <a:pt x="464" y="193"/>
                  <a:pt x="477" y="161"/>
                  <a:pt x="482" y="128"/>
                </a:cubicBezTo>
                <a:cubicBezTo>
                  <a:pt x="489" y="86"/>
                  <a:pt x="485" y="41"/>
                  <a:pt x="469" y="0"/>
                </a:cubicBezTo>
                <a:cubicBezTo>
                  <a:pt x="469" y="0"/>
                  <a:pt x="469" y="0"/>
                  <a:pt x="469"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77" name="Freeform 242"/>
          <p:cNvSpPr>
            <a:spLocks noEditPoints="1"/>
          </p:cNvSpPr>
          <p:nvPr userDrawn="1"/>
        </p:nvSpPr>
        <p:spPr bwMode="auto">
          <a:xfrm>
            <a:off x="1509713" y="0"/>
            <a:ext cx="168275" cy="495300"/>
          </a:xfrm>
          <a:custGeom>
            <a:avLst/>
            <a:gdLst>
              <a:gd name="T0" fmla="*/ 14 w 58"/>
              <a:gd name="T1" fmla="*/ 0 h 172"/>
              <a:gd name="T2" fmla="*/ 0 w 58"/>
              <a:gd name="T3" fmla="*/ 0 h 172"/>
              <a:gd name="T4" fmla="*/ 14 w 58"/>
              <a:gd name="T5" fmla="*/ 88 h 172"/>
              <a:gd name="T6" fmla="*/ 5 w 58"/>
              <a:gd name="T7" fmla="*/ 161 h 172"/>
              <a:gd name="T8" fmla="*/ 18 w 58"/>
              <a:gd name="T9" fmla="*/ 164 h 172"/>
              <a:gd name="T10" fmla="*/ 28 w 58"/>
              <a:gd name="T11" fmla="*/ 88 h 172"/>
              <a:gd name="T12" fmla="*/ 14 w 58"/>
              <a:gd name="T13" fmla="*/ 0 h 172"/>
              <a:gd name="T14" fmla="*/ 37 w 58"/>
              <a:gd name="T15" fmla="*/ 0 h 172"/>
              <a:gd name="T16" fmla="*/ 17 w 58"/>
              <a:gd name="T17" fmla="*/ 0 h 172"/>
              <a:gd name="T18" fmla="*/ 30 w 58"/>
              <a:gd name="T19" fmla="*/ 88 h 172"/>
              <a:gd name="T20" fmla="*/ 20 w 58"/>
              <a:gd name="T21" fmla="*/ 165 h 172"/>
              <a:gd name="T22" fmla="*/ 39 w 58"/>
              <a:gd name="T23" fmla="*/ 170 h 172"/>
              <a:gd name="T24" fmla="*/ 50 w 58"/>
              <a:gd name="T25" fmla="*/ 88 h 172"/>
              <a:gd name="T26" fmla="*/ 37 w 58"/>
              <a:gd name="T27" fmla="*/ 0 h 172"/>
              <a:gd name="T28" fmla="*/ 45 w 58"/>
              <a:gd name="T29" fmla="*/ 0 h 172"/>
              <a:gd name="T30" fmla="*/ 40 w 58"/>
              <a:gd name="T31" fmla="*/ 0 h 172"/>
              <a:gd name="T32" fmla="*/ 52 w 58"/>
              <a:gd name="T33" fmla="*/ 88 h 172"/>
              <a:gd name="T34" fmla="*/ 42 w 58"/>
              <a:gd name="T35" fmla="*/ 170 h 172"/>
              <a:gd name="T36" fmla="*/ 47 w 58"/>
              <a:gd name="T37" fmla="*/ 172 h 172"/>
              <a:gd name="T38" fmla="*/ 58 w 58"/>
              <a:gd name="T39" fmla="*/ 88 h 172"/>
              <a:gd name="T40" fmla="*/ 45 w 58"/>
              <a:gd name="T4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 h="172">
                <a:moveTo>
                  <a:pt x="14" y="0"/>
                </a:moveTo>
                <a:cubicBezTo>
                  <a:pt x="0" y="0"/>
                  <a:pt x="0" y="0"/>
                  <a:pt x="0" y="0"/>
                </a:cubicBezTo>
                <a:cubicBezTo>
                  <a:pt x="10" y="28"/>
                  <a:pt x="14" y="57"/>
                  <a:pt x="14" y="88"/>
                </a:cubicBezTo>
                <a:cubicBezTo>
                  <a:pt x="14" y="113"/>
                  <a:pt x="11" y="138"/>
                  <a:pt x="5" y="161"/>
                </a:cubicBezTo>
                <a:cubicBezTo>
                  <a:pt x="18" y="164"/>
                  <a:pt x="18" y="164"/>
                  <a:pt x="18" y="164"/>
                </a:cubicBezTo>
                <a:cubicBezTo>
                  <a:pt x="24" y="140"/>
                  <a:pt x="28" y="114"/>
                  <a:pt x="28" y="88"/>
                </a:cubicBezTo>
                <a:cubicBezTo>
                  <a:pt x="28" y="58"/>
                  <a:pt x="23" y="28"/>
                  <a:pt x="14" y="0"/>
                </a:cubicBezTo>
                <a:moveTo>
                  <a:pt x="37" y="0"/>
                </a:moveTo>
                <a:cubicBezTo>
                  <a:pt x="17" y="0"/>
                  <a:pt x="17" y="0"/>
                  <a:pt x="17" y="0"/>
                </a:cubicBezTo>
                <a:cubicBezTo>
                  <a:pt x="26" y="28"/>
                  <a:pt x="30" y="58"/>
                  <a:pt x="30" y="88"/>
                </a:cubicBezTo>
                <a:cubicBezTo>
                  <a:pt x="30" y="115"/>
                  <a:pt x="27" y="140"/>
                  <a:pt x="20" y="165"/>
                </a:cubicBezTo>
                <a:cubicBezTo>
                  <a:pt x="39" y="170"/>
                  <a:pt x="39" y="170"/>
                  <a:pt x="39" y="170"/>
                </a:cubicBezTo>
                <a:cubicBezTo>
                  <a:pt x="46" y="144"/>
                  <a:pt x="50" y="116"/>
                  <a:pt x="50" y="88"/>
                </a:cubicBezTo>
                <a:cubicBezTo>
                  <a:pt x="50" y="58"/>
                  <a:pt x="45" y="28"/>
                  <a:pt x="37" y="0"/>
                </a:cubicBezTo>
                <a:moveTo>
                  <a:pt x="45" y="0"/>
                </a:moveTo>
                <a:cubicBezTo>
                  <a:pt x="40" y="0"/>
                  <a:pt x="40" y="0"/>
                  <a:pt x="40" y="0"/>
                </a:cubicBezTo>
                <a:cubicBezTo>
                  <a:pt x="48" y="28"/>
                  <a:pt x="52" y="58"/>
                  <a:pt x="52" y="88"/>
                </a:cubicBezTo>
                <a:cubicBezTo>
                  <a:pt x="52" y="117"/>
                  <a:pt x="49" y="144"/>
                  <a:pt x="42" y="170"/>
                </a:cubicBezTo>
                <a:cubicBezTo>
                  <a:pt x="47" y="172"/>
                  <a:pt x="47" y="172"/>
                  <a:pt x="47" y="172"/>
                </a:cubicBezTo>
                <a:cubicBezTo>
                  <a:pt x="54" y="145"/>
                  <a:pt x="58" y="117"/>
                  <a:pt x="58" y="88"/>
                </a:cubicBezTo>
                <a:cubicBezTo>
                  <a:pt x="58" y="58"/>
                  <a:pt x="53" y="28"/>
                  <a:pt x="4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8" name="Freeform 243"/>
          <p:cNvSpPr>
            <a:spLocks noEditPoints="1"/>
          </p:cNvSpPr>
          <p:nvPr userDrawn="1"/>
        </p:nvSpPr>
        <p:spPr bwMode="auto">
          <a:xfrm>
            <a:off x="727075" y="1049338"/>
            <a:ext cx="203200" cy="141288"/>
          </a:xfrm>
          <a:custGeom>
            <a:avLst/>
            <a:gdLst>
              <a:gd name="T0" fmla="*/ 24 w 71"/>
              <a:gd name="T1" fmla="*/ 43 h 49"/>
              <a:gd name="T2" fmla="*/ 6 w 71"/>
              <a:gd name="T3" fmla="*/ 44 h 49"/>
              <a:gd name="T4" fmla="*/ 0 w 71"/>
              <a:gd name="T5" fmla="*/ 44 h 49"/>
              <a:gd name="T6" fmla="*/ 0 w 71"/>
              <a:gd name="T7" fmla="*/ 49 h 49"/>
              <a:gd name="T8" fmla="*/ 6 w 71"/>
              <a:gd name="T9" fmla="*/ 49 h 49"/>
              <a:gd name="T10" fmla="*/ 24 w 71"/>
              <a:gd name="T11" fmla="*/ 48 h 49"/>
              <a:gd name="T12" fmla="*/ 24 w 71"/>
              <a:gd name="T13" fmla="*/ 43 h 49"/>
              <a:gd name="T14" fmla="*/ 70 w 71"/>
              <a:gd name="T15" fmla="*/ 37 h 49"/>
              <a:gd name="T16" fmla="*/ 24 w 71"/>
              <a:gd name="T17" fmla="*/ 43 h 49"/>
              <a:gd name="T18" fmla="*/ 24 w 71"/>
              <a:gd name="T19" fmla="*/ 48 h 49"/>
              <a:gd name="T20" fmla="*/ 71 w 71"/>
              <a:gd name="T21" fmla="*/ 42 h 49"/>
              <a:gd name="T22" fmla="*/ 70 w 71"/>
              <a:gd name="T23" fmla="*/ 37 h 49"/>
              <a:gd name="T24" fmla="*/ 65 w 71"/>
              <a:gd name="T25" fmla="*/ 16 h 49"/>
              <a:gd name="T26" fmla="*/ 6 w 71"/>
              <a:gd name="T27" fmla="*/ 22 h 49"/>
              <a:gd name="T28" fmla="*/ 0 w 71"/>
              <a:gd name="T29" fmla="*/ 21 h 49"/>
              <a:gd name="T30" fmla="*/ 0 w 71"/>
              <a:gd name="T31" fmla="*/ 27 h 49"/>
              <a:gd name="T32" fmla="*/ 0 w 71"/>
              <a:gd name="T33" fmla="*/ 33 h 49"/>
              <a:gd name="T34" fmla="*/ 0 w 71"/>
              <a:gd name="T35" fmla="*/ 41 h 49"/>
              <a:gd name="T36" fmla="*/ 6 w 71"/>
              <a:gd name="T37" fmla="*/ 41 h 49"/>
              <a:gd name="T38" fmla="*/ 69 w 71"/>
              <a:gd name="T39" fmla="*/ 35 h 49"/>
              <a:gd name="T40" fmla="*/ 65 w 71"/>
              <a:gd name="T41" fmla="*/ 16 h 49"/>
              <a:gd name="T42" fmla="*/ 62 w 71"/>
              <a:gd name="T43" fmla="*/ 0 h 49"/>
              <a:gd name="T44" fmla="*/ 6 w 71"/>
              <a:gd name="T45" fmla="*/ 6 h 49"/>
              <a:gd name="T46" fmla="*/ 1 w 71"/>
              <a:gd name="T47" fmla="*/ 6 h 49"/>
              <a:gd name="T48" fmla="*/ 1 w 71"/>
              <a:gd name="T49" fmla="*/ 19 h 49"/>
              <a:gd name="T50" fmla="*/ 6 w 71"/>
              <a:gd name="T51" fmla="*/ 19 h 49"/>
              <a:gd name="T52" fmla="*/ 65 w 71"/>
              <a:gd name="T53" fmla="*/ 13 h 49"/>
              <a:gd name="T54" fmla="*/ 62 w 71"/>
              <a:gd name="T5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1" h="49">
                <a:moveTo>
                  <a:pt x="24" y="43"/>
                </a:moveTo>
                <a:cubicBezTo>
                  <a:pt x="18" y="44"/>
                  <a:pt x="12" y="44"/>
                  <a:pt x="6" y="44"/>
                </a:cubicBezTo>
                <a:cubicBezTo>
                  <a:pt x="4" y="44"/>
                  <a:pt x="2" y="44"/>
                  <a:pt x="0" y="44"/>
                </a:cubicBezTo>
                <a:cubicBezTo>
                  <a:pt x="0" y="49"/>
                  <a:pt x="0" y="49"/>
                  <a:pt x="0" y="49"/>
                </a:cubicBezTo>
                <a:cubicBezTo>
                  <a:pt x="2" y="49"/>
                  <a:pt x="4" y="49"/>
                  <a:pt x="6" y="49"/>
                </a:cubicBezTo>
                <a:cubicBezTo>
                  <a:pt x="12" y="49"/>
                  <a:pt x="18" y="49"/>
                  <a:pt x="24" y="48"/>
                </a:cubicBezTo>
                <a:cubicBezTo>
                  <a:pt x="24" y="43"/>
                  <a:pt x="24" y="43"/>
                  <a:pt x="24" y="43"/>
                </a:cubicBezTo>
                <a:moveTo>
                  <a:pt x="70" y="37"/>
                </a:moveTo>
                <a:cubicBezTo>
                  <a:pt x="55" y="40"/>
                  <a:pt x="40" y="42"/>
                  <a:pt x="24" y="43"/>
                </a:cubicBezTo>
                <a:cubicBezTo>
                  <a:pt x="24" y="48"/>
                  <a:pt x="24" y="48"/>
                  <a:pt x="24" y="48"/>
                </a:cubicBezTo>
                <a:cubicBezTo>
                  <a:pt x="40" y="48"/>
                  <a:pt x="56" y="46"/>
                  <a:pt x="71" y="42"/>
                </a:cubicBezTo>
                <a:cubicBezTo>
                  <a:pt x="70" y="37"/>
                  <a:pt x="70" y="37"/>
                  <a:pt x="70" y="37"/>
                </a:cubicBezTo>
                <a:moveTo>
                  <a:pt x="65" y="16"/>
                </a:moveTo>
                <a:cubicBezTo>
                  <a:pt x="46" y="19"/>
                  <a:pt x="27" y="22"/>
                  <a:pt x="6" y="22"/>
                </a:cubicBezTo>
                <a:cubicBezTo>
                  <a:pt x="4" y="22"/>
                  <a:pt x="2" y="22"/>
                  <a:pt x="0" y="21"/>
                </a:cubicBezTo>
                <a:cubicBezTo>
                  <a:pt x="0" y="27"/>
                  <a:pt x="0" y="27"/>
                  <a:pt x="0" y="27"/>
                </a:cubicBezTo>
                <a:cubicBezTo>
                  <a:pt x="0" y="33"/>
                  <a:pt x="0" y="33"/>
                  <a:pt x="0" y="33"/>
                </a:cubicBezTo>
                <a:cubicBezTo>
                  <a:pt x="0" y="41"/>
                  <a:pt x="0" y="41"/>
                  <a:pt x="0" y="41"/>
                </a:cubicBezTo>
                <a:cubicBezTo>
                  <a:pt x="2" y="41"/>
                  <a:pt x="4" y="41"/>
                  <a:pt x="6" y="41"/>
                </a:cubicBezTo>
                <a:cubicBezTo>
                  <a:pt x="28" y="41"/>
                  <a:pt x="49" y="39"/>
                  <a:pt x="69" y="35"/>
                </a:cubicBezTo>
                <a:cubicBezTo>
                  <a:pt x="65" y="16"/>
                  <a:pt x="65" y="16"/>
                  <a:pt x="65" y="16"/>
                </a:cubicBezTo>
                <a:moveTo>
                  <a:pt x="62" y="0"/>
                </a:moveTo>
                <a:cubicBezTo>
                  <a:pt x="44" y="4"/>
                  <a:pt x="25" y="6"/>
                  <a:pt x="6" y="6"/>
                </a:cubicBezTo>
                <a:cubicBezTo>
                  <a:pt x="4" y="6"/>
                  <a:pt x="3" y="6"/>
                  <a:pt x="1" y="6"/>
                </a:cubicBezTo>
                <a:cubicBezTo>
                  <a:pt x="1" y="19"/>
                  <a:pt x="1" y="19"/>
                  <a:pt x="1" y="19"/>
                </a:cubicBezTo>
                <a:cubicBezTo>
                  <a:pt x="2" y="19"/>
                  <a:pt x="4" y="19"/>
                  <a:pt x="6" y="19"/>
                </a:cubicBezTo>
                <a:cubicBezTo>
                  <a:pt x="26" y="19"/>
                  <a:pt x="46" y="17"/>
                  <a:pt x="65" y="13"/>
                </a:cubicBezTo>
                <a:cubicBezTo>
                  <a:pt x="62" y="0"/>
                  <a:pt x="62" y="0"/>
                  <a:pt x="6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9" name="Freeform 244"/>
          <p:cNvSpPr>
            <a:spLocks noEditPoints="1"/>
          </p:cNvSpPr>
          <p:nvPr userDrawn="1"/>
        </p:nvSpPr>
        <p:spPr bwMode="auto">
          <a:xfrm>
            <a:off x="14288" y="758825"/>
            <a:ext cx="650875" cy="425450"/>
          </a:xfrm>
          <a:custGeom>
            <a:avLst/>
            <a:gdLst>
              <a:gd name="T0" fmla="*/ 4 w 226"/>
              <a:gd name="T1" fmla="*/ 24 h 148"/>
              <a:gd name="T2" fmla="*/ 0 w 226"/>
              <a:gd name="T3" fmla="*/ 27 h 148"/>
              <a:gd name="T4" fmla="*/ 222 w 226"/>
              <a:gd name="T5" fmla="*/ 148 h 148"/>
              <a:gd name="T6" fmla="*/ 222 w 226"/>
              <a:gd name="T7" fmla="*/ 143 h 148"/>
              <a:gd name="T8" fmla="*/ 4 w 226"/>
              <a:gd name="T9" fmla="*/ 24 h 148"/>
              <a:gd name="T10" fmla="*/ 22 w 226"/>
              <a:gd name="T11" fmla="*/ 10 h 148"/>
              <a:gd name="T12" fmla="*/ 18 w 226"/>
              <a:gd name="T13" fmla="*/ 13 h 148"/>
              <a:gd name="T14" fmla="*/ 13 w 226"/>
              <a:gd name="T15" fmla="*/ 17 h 148"/>
              <a:gd name="T16" fmla="*/ 6 w 226"/>
              <a:gd name="T17" fmla="*/ 22 h 148"/>
              <a:gd name="T18" fmla="*/ 222 w 226"/>
              <a:gd name="T19" fmla="*/ 141 h 148"/>
              <a:gd name="T20" fmla="*/ 223 w 226"/>
              <a:gd name="T21" fmla="*/ 132 h 148"/>
              <a:gd name="T22" fmla="*/ 224 w 226"/>
              <a:gd name="T23" fmla="*/ 126 h 148"/>
              <a:gd name="T24" fmla="*/ 224 w 226"/>
              <a:gd name="T25" fmla="*/ 121 h 148"/>
              <a:gd name="T26" fmla="*/ 22 w 226"/>
              <a:gd name="T27" fmla="*/ 10 h 148"/>
              <a:gd name="T28" fmla="*/ 34 w 226"/>
              <a:gd name="T29" fmla="*/ 0 h 148"/>
              <a:gd name="T30" fmla="*/ 24 w 226"/>
              <a:gd name="T31" fmla="*/ 9 h 148"/>
              <a:gd name="T32" fmla="*/ 225 w 226"/>
              <a:gd name="T33" fmla="*/ 119 h 148"/>
              <a:gd name="T34" fmla="*/ 226 w 226"/>
              <a:gd name="T35" fmla="*/ 105 h 148"/>
              <a:gd name="T36" fmla="*/ 34 w 226"/>
              <a:gd name="T37"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6" h="148">
                <a:moveTo>
                  <a:pt x="4" y="24"/>
                </a:moveTo>
                <a:cubicBezTo>
                  <a:pt x="0" y="27"/>
                  <a:pt x="0" y="27"/>
                  <a:pt x="0" y="27"/>
                </a:cubicBezTo>
                <a:cubicBezTo>
                  <a:pt x="53" y="94"/>
                  <a:pt x="132" y="140"/>
                  <a:pt x="222" y="148"/>
                </a:cubicBezTo>
                <a:cubicBezTo>
                  <a:pt x="222" y="143"/>
                  <a:pt x="222" y="143"/>
                  <a:pt x="222" y="143"/>
                </a:cubicBezTo>
                <a:cubicBezTo>
                  <a:pt x="134" y="135"/>
                  <a:pt x="57" y="90"/>
                  <a:pt x="4" y="24"/>
                </a:cubicBezTo>
                <a:moveTo>
                  <a:pt x="22" y="10"/>
                </a:moveTo>
                <a:cubicBezTo>
                  <a:pt x="18" y="13"/>
                  <a:pt x="18" y="13"/>
                  <a:pt x="18" y="13"/>
                </a:cubicBezTo>
                <a:cubicBezTo>
                  <a:pt x="13" y="17"/>
                  <a:pt x="13" y="17"/>
                  <a:pt x="13" y="17"/>
                </a:cubicBezTo>
                <a:cubicBezTo>
                  <a:pt x="6" y="22"/>
                  <a:pt x="6" y="22"/>
                  <a:pt x="6" y="22"/>
                </a:cubicBezTo>
                <a:cubicBezTo>
                  <a:pt x="58" y="88"/>
                  <a:pt x="135" y="132"/>
                  <a:pt x="222" y="141"/>
                </a:cubicBezTo>
                <a:cubicBezTo>
                  <a:pt x="223" y="132"/>
                  <a:pt x="223" y="132"/>
                  <a:pt x="223" y="132"/>
                </a:cubicBezTo>
                <a:cubicBezTo>
                  <a:pt x="224" y="126"/>
                  <a:pt x="224" y="126"/>
                  <a:pt x="224" y="126"/>
                </a:cubicBezTo>
                <a:cubicBezTo>
                  <a:pt x="224" y="121"/>
                  <a:pt x="224" y="121"/>
                  <a:pt x="224" y="121"/>
                </a:cubicBezTo>
                <a:cubicBezTo>
                  <a:pt x="142" y="113"/>
                  <a:pt x="70" y="71"/>
                  <a:pt x="22" y="10"/>
                </a:cubicBezTo>
                <a:moveTo>
                  <a:pt x="34" y="0"/>
                </a:moveTo>
                <a:cubicBezTo>
                  <a:pt x="24" y="9"/>
                  <a:pt x="24" y="9"/>
                  <a:pt x="24" y="9"/>
                </a:cubicBezTo>
                <a:cubicBezTo>
                  <a:pt x="72" y="69"/>
                  <a:pt x="143" y="111"/>
                  <a:pt x="225" y="119"/>
                </a:cubicBezTo>
                <a:cubicBezTo>
                  <a:pt x="226" y="105"/>
                  <a:pt x="226" y="105"/>
                  <a:pt x="226" y="105"/>
                </a:cubicBezTo>
                <a:cubicBezTo>
                  <a:pt x="148" y="98"/>
                  <a:pt x="80" y="58"/>
                  <a:pt x="3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0" name="Freeform 245"/>
          <p:cNvSpPr>
            <a:spLocks noEditPoints="1"/>
          </p:cNvSpPr>
          <p:nvPr userDrawn="1"/>
        </p:nvSpPr>
        <p:spPr bwMode="auto">
          <a:xfrm>
            <a:off x="1169988" y="712788"/>
            <a:ext cx="342900" cy="336550"/>
          </a:xfrm>
          <a:custGeom>
            <a:avLst/>
            <a:gdLst>
              <a:gd name="T0" fmla="*/ 115 w 119"/>
              <a:gd name="T1" fmla="*/ 22 h 117"/>
              <a:gd name="T2" fmla="*/ 20 w 119"/>
              <a:gd name="T3" fmla="*/ 113 h 117"/>
              <a:gd name="T4" fmla="*/ 22 w 119"/>
              <a:gd name="T5" fmla="*/ 117 h 117"/>
              <a:gd name="T6" fmla="*/ 119 w 119"/>
              <a:gd name="T7" fmla="*/ 25 h 117"/>
              <a:gd name="T8" fmla="*/ 115 w 119"/>
              <a:gd name="T9" fmla="*/ 22 h 117"/>
              <a:gd name="T10" fmla="*/ 96 w 119"/>
              <a:gd name="T11" fmla="*/ 9 h 117"/>
              <a:gd name="T12" fmla="*/ 8 w 119"/>
              <a:gd name="T13" fmla="*/ 94 h 117"/>
              <a:gd name="T14" fmla="*/ 18 w 119"/>
              <a:gd name="T15" fmla="*/ 111 h 117"/>
              <a:gd name="T16" fmla="*/ 112 w 119"/>
              <a:gd name="T17" fmla="*/ 20 h 117"/>
              <a:gd name="T18" fmla="*/ 96 w 119"/>
              <a:gd name="T19" fmla="*/ 9 h 117"/>
              <a:gd name="T20" fmla="*/ 83 w 119"/>
              <a:gd name="T21" fmla="*/ 0 h 117"/>
              <a:gd name="T22" fmla="*/ 0 w 119"/>
              <a:gd name="T23" fmla="*/ 81 h 117"/>
              <a:gd name="T24" fmla="*/ 7 w 119"/>
              <a:gd name="T25" fmla="*/ 92 h 117"/>
              <a:gd name="T26" fmla="*/ 94 w 119"/>
              <a:gd name="T27" fmla="*/ 8 h 117"/>
              <a:gd name="T28" fmla="*/ 83 w 119"/>
              <a:gd name="T2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9" h="117">
                <a:moveTo>
                  <a:pt x="115" y="22"/>
                </a:moveTo>
                <a:cubicBezTo>
                  <a:pt x="90" y="58"/>
                  <a:pt x="57" y="89"/>
                  <a:pt x="20" y="113"/>
                </a:cubicBezTo>
                <a:cubicBezTo>
                  <a:pt x="22" y="117"/>
                  <a:pt x="22" y="117"/>
                  <a:pt x="22" y="117"/>
                </a:cubicBezTo>
                <a:cubicBezTo>
                  <a:pt x="61" y="93"/>
                  <a:pt x="93" y="62"/>
                  <a:pt x="119" y="25"/>
                </a:cubicBezTo>
                <a:cubicBezTo>
                  <a:pt x="115" y="22"/>
                  <a:pt x="115" y="22"/>
                  <a:pt x="115" y="22"/>
                </a:cubicBezTo>
                <a:moveTo>
                  <a:pt x="96" y="9"/>
                </a:moveTo>
                <a:cubicBezTo>
                  <a:pt x="73" y="43"/>
                  <a:pt x="43" y="72"/>
                  <a:pt x="8" y="94"/>
                </a:cubicBezTo>
                <a:cubicBezTo>
                  <a:pt x="18" y="111"/>
                  <a:pt x="18" y="111"/>
                  <a:pt x="18" y="111"/>
                </a:cubicBezTo>
                <a:cubicBezTo>
                  <a:pt x="56" y="87"/>
                  <a:pt x="88" y="57"/>
                  <a:pt x="112" y="20"/>
                </a:cubicBezTo>
                <a:cubicBezTo>
                  <a:pt x="96" y="9"/>
                  <a:pt x="96" y="9"/>
                  <a:pt x="96" y="9"/>
                </a:cubicBezTo>
                <a:moveTo>
                  <a:pt x="83" y="0"/>
                </a:moveTo>
                <a:cubicBezTo>
                  <a:pt x="61" y="32"/>
                  <a:pt x="33" y="60"/>
                  <a:pt x="0" y="81"/>
                </a:cubicBezTo>
                <a:cubicBezTo>
                  <a:pt x="7" y="92"/>
                  <a:pt x="7" y="92"/>
                  <a:pt x="7" y="92"/>
                </a:cubicBezTo>
                <a:cubicBezTo>
                  <a:pt x="41" y="70"/>
                  <a:pt x="71" y="42"/>
                  <a:pt x="94" y="8"/>
                </a:cubicBezTo>
                <a:cubicBezTo>
                  <a:pt x="83" y="0"/>
                  <a:pt x="83" y="0"/>
                  <a:pt x="8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1" name="Freeform 246"/>
          <p:cNvSpPr>
            <a:spLocks noEditPoints="1"/>
          </p:cNvSpPr>
          <p:nvPr userDrawn="1"/>
        </p:nvSpPr>
        <p:spPr bwMode="auto">
          <a:xfrm>
            <a:off x="1487488" y="484188"/>
            <a:ext cx="152400" cy="134938"/>
          </a:xfrm>
          <a:custGeom>
            <a:avLst/>
            <a:gdLst>
              <a:gd name="T0" fmla="*/ 48 w 53"/>
              <a:gd name="T1" fmla="*/ 10 h 47"/>
              <a:gd name="T2" fmla="*/ 35 w 53"/>
              <a:gd name="T3" fmla="*/ 45 h 47"/>
              <a:gd name="T4" fmla="*/ 40 w 53"/>
              <a:gd name="T5" fmla="*/ 47 h 47"/>
              <a:gd name="T6" fmla="*/ 53 w 53"/>
              <a:gd name="T7" fmla="*/ 12 h 47"/>
              <a:gd name="T8" fmla="*/ 48 w 53"/>
              <a:gd name="T9" fmla="*/ 10 h 47"/>
              <a:gd name="T10" fmla="*/ 26 w 53"/>
              <a:gd name="T11" fmla="*/ 4 h 47"/>
              <a:gd name="T12" fmla="*/ 15 w 53"/>
              <a:gd name="T13" fmla="*/ 37 h 47"/>
              <a:gd name="T14" fmla="*/ 33 w 53"/>
              <a:gd name="T15" fmla="*/ 44 h 47"/>
              <a:gd name="T16" fmla="*/ 45 w 53"/>
              <a:gd name="T17" fmla="*/ 10 h 47"/>
              <a:gd name="T18" fmla="*/ 26 w 53"/>
              <a:gd name="T19" fmla="*/ 4 h 47"/>
              <a:gd name="T20" fmla="*/ 11 w 53"/>
              <a:gd name="T21" fmla="*/ 0 h 47"/>
              <a:gd name="T22" fmla="*/ 0 w 53"/>
              <a:gd name="T23" fmla="*/ 31 h 47"/>
              <a:gd name="T24" fmla="*/ 12 w 53"/>
              <a:gd name="T25" fmla="*/ 36 h 47"/>
              <a:gd name="T26" fmla="*/ 24 w 53"/>
              <a:gd name="T27" fmla="*/ 3 h 47"/>
              <a:gd name="T28" fmla="*/ 11 w 53"/>
              <a:gd name="T2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 h="47">
                <a:moveTo>
                  <a:pt x="48" y="10"/>
                </a:moveTo>
                <a:cubicBezTo>
                  <a:pt x="44" y="22"/>
                  <a:pt x="40" y="34"/>
                  <a:pt x="35" y="45"/>
                </a:cubicBezTo>
                <a:cubicBezTo>
                  <a:pt x="40" y="47"/>
                  <a:pt x="40" y="47"/>
                  <a:pt x="40" y="47"/>
                </a:cubicBezTo>
                <a:cubicBezTo>
                  <a:pt x="45" y="36"/>
                  <a:pt x="49" y="24"/>
                  <a:pt x="53" y="12"/>
                </a:cubicBezTo>
                <a:cubicBezTo>
                  <a:pt x="48" y="10"/>
                  <a:pt x="48" y="10"/>
                  <a:pt x="48" y="10"/>
                </a:cubicBezTo>
                <a:moveTo>
                  <a:pt x="26" y="4"/>
                </a:moveTo>
                <a:cubicBezTo>
                  <a:pt x="23" y="15"/>
                  <a:pt x="19" y="26"/>
                  <a:pt x="15" y="37"/>
                </a:cubicBezTo>
                <a:cubicBezTo>
                  <a:pt x="33" y="44"/>
                  <a:pt x="33" y="44"/>
                  <a:pt x="33" y="44"/>
                </a:cubicBezTo>
                <a:cubicBezTo>
                  <a:pt x="37" y="33"/>
                  <a:pt x="42" y="21"/>
                  <a:pt x="45" y="10"/>
                </a:cubicBezTo>
                <a:cubicBezTo>
                  <a:pt x="26" y="4"/>
                  <a:pt x="26" y="4"/>
                  <a:pt x="26" y="4"/>
                </a:cubicBezTo>
                <a:moveTo>
                  <a:pt x="11" y="0"/>
                </a:moveTo>
                <a:cubicBezTo>
                  <a:pt x="8" y="10"/>
                  <a:pt x="4" y="20"/>
                  <a:pt x="0" y="31"/>
                </a:cubicBezTo>
                <a:cubicBezTo>
                  <a:pt x="12" y="36"/>
                  <a:pt x="12" y="36"/>
                  <a:pt x="12" y="36"/>
                </a:cubicBezTo>
                <a:cubicBezTo>
                  <a:pt x="17" y="25"/>
                  <a:pt x="21" y="14"/>
                  <a:pt x="24"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2" name="Freeform 247"/>
          <p:cNvSpPr>
            <a:spLocks/>
          </p:cNvSpPr>
          <p:nvPr userDrawn="1"/>
        </p:nvSpPr>
        <p:spPr bwMode="auto">
          <a:xfrm>
            <a:off x="0" y="0"/>
            <a:ext cx="1597025" cy="1112838"/>
          </a:xfrm>
          <a:custGeom>
            <a:avLst/>
            <a:gdLst>
              <a:gd name="T0" fmla="*/ 541 w 554"/>
              <a:gd name="T1" fmla="*/ 0 h 386"/>
              <a:gd name="T2" fmla="*/ 538 w 554"/>
              <a:gd name="T3" fmla="*/ 0 h 386"/>
              <a:gd name="T4" fmla="*/ 538 w 554"/>
              <a:gd name="T5" fmla="*/ 0 h 386"/>
              <a:gd name="T6" fmla="*/ 552 w 554"/>
              <a:gd name="T7" fmla="*/ 88 h 386"/>
              <a:gd name="T8" fmla="*/ 542 w 554"/>
              <a:gd name="T9" fmla="*/ 164 h 386"/>
              <a:gd name="T10" fmla="*/ 540 w 554"/>
              <a:gd name="T11" fmla="*/ 171 h 386"/>
              <a:gd name="T12" fmla="*/ 528 w 554"/>
              <a:gd name="T13" fmla="*/ 204 h 386"/>
              <a:gd name="T14" fmla="*/ 500 w 554"/>
              <a:gd name="T15" fmla="*/ 255 h 386"/>
              <a:gd name="T16" fmla="*/ 413 w 554"/>
              <a:gd name="T17" fmla="*/ 339 h 386"/>
              <a:gd name="T18" fmla="*/ 317 w 554"/>
              <a:gd name="T19" fmla="*/ 377 h 386"/>
              <a:gd name="T20" fmla="*/ 258 w 554"/>
              <a:gd name="T21" fmla="*/ 383 h 386"/>
              <a:gd name="T22" fmla="*/ 253 w 554"/>
              <a:gd name="T23" fmla="*/ 383 h 386"/>
              <a:gd name="T24" fmla="*/ 230 w 554"/>
              <a:gd name="T25" fmla="*/ 382 h 386"/>
              <a:gd name="T26" fmla="*/ 29 w 554"/>
              <a:gd name="T27" fmla="*/ 272 h 386"/>
              <a:gd name="T28" fmla="*/ 0 w 554"/>
              <a:gd name="T29" fmla="*/ 227 h 386"/>
              <a:gd name="T30" fmla="*/ 0 w 554"/>
              <a:gd name="T31" fmla="*/ 233 h 386"/>
              <a:gd name="T32" fmla="*/ 27 w 554"/>
              <a:gd name="T33" fmla="*/ 273 h 386"/>
              <a:gd name="T34" fmla="*/ 229 w 554"/>
              <a:gd name="T35" fmla="*/ 384 h 386"/>
              <a:gd name="T36" fmla="*/ 252 w 554"/>
              <a:gd name="T37" fmla="*/ 385 h 386"/>
              <a:gd name="T38" fmla="*/ 258 w 554"/>
              <a:gd name="T39" fmla="*/ 386 h 386"/>
              <a:gd name="T40" fmla="*/ 317 w 554"/>
              <a:gd name="T41" fmla="*/ 380 h 386"/>
              <a:gd name="T42" fmla="*/ 414 w 554"/>
              <a:gd name="T43" fmla="*/ 341 h 386"/>
              <a:gd name="T44" fmla="*/ 502 w 554"/>
              <a:gd name="T45" fmla="*/ 256 h 386"/>
              <a:gd name="T46" fmla="*/ 531 w 554"/>
              <a:gd name="T47" fmla="*/ 205 h 386"/>
              <a:gd name="T48" fmla="*/ 542 w 554"/>
              <a:gd name="T49" fmla="*/ 172 h 386"/>
              <a:gd name="T50" fmla="*/ 544 w 554"/>
              <a:gd name="T51" fmla="*/ 165 h 386"/>
              <a:gd name="T52" fmla="*/ 554 w 554"/>
              <a:gd name="T53" fmla="*/ 88 h 386"/>
              <a:gd name="T54" fmla="*/ 541 w 554"/>
              <a:gd name="T55" fmla="*/ 0 h 386"/>
              <a:gd name="T56" fmla="*/ 541 w 554"/>
              <a:gd name="T57"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54" h="386">
                <a:moveTo>
                  <a:pt x="541" y="0"/>
                </a:moveTo>
                <a:cubicBezTo>
                  <a:pt x="538" y="0"/>
                  <a:pt x="538" y="0"/>
                  <a:pt x="538" y="0"/>
                </a:cubicBezTo>
                <a:cubicBezTo>
                  <a:pt x="538" y="0"/>
                  <a:pt x="538" y="0"/>
                  <a:pt x="538" y="0"/>
                </a:cubicBezTo>
                <a:cubicBezTo>
                  <a:pt x="547" y="28"/>
                  <a:pt x="552" y="58"/>
                  <a:pt x="552" y="88"/>
                </a:cubicBezTo>
                <a:cubicBezTo>
                  <a:pt x="552" y="114"/>
                  <a:pt x="548" y="140"/>
                  <a:pt x="542" y="164"/>
                </a:cubicBezTo>
                <a:cubicBezTo>
                  <a:pt x="541" y="166"/>
                  <a:pt x="541" y="169"/>
                  <a:pt x="540" y="171"/>
                </a:cubicBezTo>
                <a:cubicBezTo>
                  <a:pt x="537" y="182"/>
                  <a:pt x="533" y="193"/>
                  <a:pt x="528" y="204"/>
                </a:cubicBezTo>
                <a:cubicBezTo>
                  <a:pt x="521" y="222"/>
                  <a:pt x="511" y="239"/>
                  <a:pt x="500" y="255"/>
                </a:cubicBezTo>
                <a:cubicBezTo>
                  <a:pt x="477" y="289"/>
                  <a:pt x="447" y="317"/>
                  <a:pt x="413" y="339"/>
                </a:cubicBezTo>
                <a:cubicBezTo>
                  <a:pt x="384" y="357"/>
                  <a:pt x="351" y="370"/>
                  <a:pt x="317" y="377"/>
                </a:cubicBezTo>
                <a:cubicBezTo>
                  <a:pt x="298" y="381"/>
                  <a:pt x="278" y="383"/>
                  <a:pt x="258" y="383"/>
                </a:cubicBezTo>
                <a:cubicBezTo>
                  <a:pt x="256" y="383"/>
                  <a:pt x="254" y="383"/>
                  <a:pt x="253" y="383"/>
                </a:cubicBezTo>
                <a:cubicBezTo>
                  <a:pt x="245" y="383"/>
                  <a:pt x="237" y="382"/>
                  <a:pt x="230" y="382"/>
                </a:cubicBezTo>
                <a:cubicBezTo>
                  <a:pt x="148" y="374"/>
                  <a:pt x="77" y="332"/>
                  <a:pt x="29" y="272"/>
                </a:cubicBezTo>
                <a:cubicBezTo>
                  <a:pt x="18" y="258"/>
                  <a:pt x="8" y="243"/>
                  <a:pt x="0" y="227"/>
                </a:cubicBezTo>
                <a:cubicBezTo>
                  <a:pt x="0" y="233"/>
                  <a:pt x="0" y="233"/>
                  <a:pt x="0" y="233"/>
                </a:cubicBezTo>
                <a:cubicBezTo>
                  <a:pt x="8" y="247"/>
                  <a:pt x="17" y="260"/>
                  <a:pt x="27" y="273"/>
                </a:cubicBezTo>
                <a:cubicBezTo>
                  <a:pt x="75" y="334"/>
                  <a:pt x="147" y="376"/>
                  <a:pt x="229" y="384"/>
                </a:cubicBezTo>
                <a:cubicBezTo>
                  <a:pt x="237" y="385"/>
                  <a:pt x="245" y="385"/>
                  <a:pt x="252" y="385"/>
                </a:cubicBezTo>
                <a:cubicBezTo>
                  <a:pt x="254" y="386"/>
                  <a:pt x="256" y="386"/>
                  <a:pt x="258" y="386"/>
                </a:cubicBezTo>
                <a:cubicBezTo>
                  <a:pt x="279" y="386"/>
                  <a:pt x="298" y="383"/>
                  <a:pt x="317" y="380"/>
                </a:cubicBezTo>
                <a:cubicBezTo>
                  <a:pt x="352" y="372"/>
                  <a:pt x="385" y="359"/>
                  <a:pt x="414" y="341"/>
                </a:cubicBezTo>
                <a:cubicBezTo>
                  <a:pt x="449" y="319"/>
                  <a:pt x="479" y="290"/>
                  <a:pt x="502" y="256"/>
                </a:cubicBezTo>
                <a:cubicBezTo>
                  <a:pt x="513" y="240"/>
                  <a:pt x="523" y="223"/>
                  <a:pt x="531" y="205"/>
                </a:cubicBezTo>
                <a:cubicBezTo>
                  <a:pt x="535" y="194"/>
                  <a:pt x="539" y="183"/>
                  <a:pt x="542" y="172"/>
                </a:cubicBezTo>
                <a:cubicBezTo>
                  <a:pt x="543" y="170"/>
                  <a:pt x="544" y="167"/>
                  <a:pt x="544" y="165"/>
                </a:cubicBezTo>
                <a:cubicBezTo>
                  <a:pt x="551" y="140"/>
                  <a:pt x="554" y="115"/>
                  <a:pt x="554" y="88"/>
                </a:cubicBezTo>
                <a:cubicBezTo>
                  <a:pt x="554" y="58"/>
                  <a:pt x="550" y="28"/>
                  <a:pt x="541" y="0"/>
                </a:cubicBezTo>
                <a:cubicBezTo>
                  <a:pt x="541" y="0"/>
                  <a:pt x="541" y="0"/>
                  <a:pt x="54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3" name="Freeform 248"/>
          <p:cNvSpPr>
            <a:spLocks/>
          </p:cNvSpPr>
          <p:nvPr userDrawn="1"/>
        </p:nvSpPr>
        <p:spPr bwMode="auto">
          <a:xfrm>
            <a:off x="222250" y="1144588"/>
            <a:ext cx="223838" cy="123825"/>
          </a:xfrm>
          <a:custGeom>
            <a:avLst/>
            <a:gdLst>
              <a:gd name="T0" fmla="*/ 6 w 78"/>
              <a:gd name="T1" fmla="*/ 0 h 43"/>
              <a:gd name="T2" fmla="*/ 0 w 78"/>
              <a:gd name="T3" fmla="*/ 11 h 43"/>
              <a:gd name="T4" fmla="*/ 6 w 78"/>
              <a:gd name="T5" fmla="*/ 14 h 43"/>
              <a:gd name="T6" fmla="*/ 74 w 78"/>
              <a:gd name="T7" fmla="*/ 43 h 43"/>
              <a:gd name="T8" fmla="*/ 78 w 78"/>
              <a:gd name="T9" fmla="*/ 31 h 43"/>
              <a:gd name="T10" fmla="*/ 6 w 78"/>
              <a:gd name="T11" fmla="*/ 0 h 43"/>
            </a:gdLst>
            <a:ahLst/>
            <a:cxnLst>
              <a:cxn ang="0">
                <a:pos x="T0" y="T1"/>
              </a:cxn>
              <a:cxn ang="0">
                <a:pos x="T2" y="T3"/>
              </a:cxn>
              <a:cxn ang="0">
                <a:pos x="T4" y="T5"/>
              </a:cxn>
              <a:cxn ang="0">
                <a:pos x="T6" y="T7"/>
              </a:cxn>
              <a:cxn ang="0">
                <a:pos x="T8" y="T9"/>
              </a:cxn>
              <a:cxn ang="0">
                <a:pos x="T10" y="T11"/>
              </a:cxn>
            </a:cxnLst>
            <a:rect l="0" t="0" r="r" b="b"/>
            <a:pathLst>
              <a:path w="78" h="43">
                <a:moveTo>
                  <a:pt x="6" y="0"/>
                </a:moveTo>
                <a:cubicBezTo>
                  <a:pt x="0" y="11"/>
                  <a:pt x="0" y="11"/>
                  <a:pt x="0" y="11"/>
                </a:cubicBezTo>
                <a:cubicBezTo>
                  <a:pt x="2" y="12"/>
                  <a:pt x="4" y="13"/>
                  <a:pt x="6" y="14"/>
                </a:cubicBezTo>
                <a:cubicBezTo>
                  <a:pt x="28" y="26"/>
                  <a:pt x="51" y="36"/>
                  <a:pt x="74" y="43"/>
                </a:cubicBezTo>
                <a:cubicBezTo>
                  <a:pt x="78" y="31"/>
                  <a:pt x="78" y="31"/>
                  <a:pt x="78" y="31"/>
                </a:cubicBezTo>
                <a:cubicBezTo>
                  <a:pt x="52" y="23"/>
                  <a:pt x="28" y="13"/>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4" name="Freeform 249"/>
          <p:cNvSpPr>
            <a:spLocks/>
          </p:cNvSpPr>
          <p:nvPr userDrawn="1"/>
        </p:nvSpPr>
        <p:spPr bwMode="auto">
          <a:xfrm>
            <a:off x="0" y="954088"/>
            <a:ext cx="169863" cy="179388"/>
          </a:xfrm>
          <a:custGeom>
            <a:avLst/>
            <a:gdLst>
              <a:gd name="T0" fmla="*/ 0 w 59"/>
              <a:gd name="T1" fmla="*/ 0 h 62"/>
              <a:gd name="T2" fmla="*/ 0 w 59"/>
              <a:gd name="T3" fmla="*/ 17 h 62"/>
              <a:gd name="T4" fmla="*/ 53 w 59"/>
              <a:gd name="T5" fmla="*/ 62 h 62"/>
              <a:gd name="T6" fmla="*/ 59 w 59"/>
              <a:gd name="T7" fmla="*/ 51 h 62"/>
              <a:gd name="T8" fmla="*/ 0 w 59"/>
              <a:gd name="T9" fmla="*/ 0 h 62"/>
            </a:gdLst>
            <a:ahLst/>
            <a:cxnLst>
              <a:cxn ang="0">
                <a:pos x="T0" y="T1"/>
              </a:cxn>
              <a:cxn ang="0">
                <a:pos x="T2" y="T3"/>
              </a:cxn>
              <a:cxn ang="0">
                <a:pos x="T4" y="T5"/>
              </a:cxn>
              <a:cxn ang="0">
                <a:pos x="T6" y="T7"/>
              </a:cxn>
              <a:cxn ang="0">
                <a:pos x="T8" y="T9"/>
              </a:cxn>
            </a:cxnLst>
            <a:rect l="0" t="0" r="r" b="b"/>
            <a:pathLst>
              <a:path w="59" h="62">
                <a:moveTo>
                  <a:pt x="0" y="0"/>
                </a:moveTo>
                <a:cubicBezTo>
                  <a:pt x="0" y="17"/>
                  <a:pt x="0" y="17"/>
                  <a:pt x="0" y="17"/>
                </a:cubicBezTo>
                <a:cubicBezTo>
                  <a:pt x="16" y="34"/>
                  <a:pt x="33" y="48"/>
                  <a:pt x="53" y="62"/>
                </a:cubicBezTo>
                <a:cubicBezTo>
                  <a:pt x="59" y="51"/>
                  <a:pt x="59" y="51"/>
                  <a:pt x="59" y="51"/>
                </a:cubicBezTo>
                <a:cubicBezTo>
                  <a:pt x="37" y="36"/>
                  <a:pt x="17" y="19"/>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5" name="Freeform 250"/>
          <p:cNvSpPr>
            <a:spLocks/>
          </p:cNvSpPr>
          <p:nvPr userDrawn="1"/>
        </p:nvSpPr>
        <p:spPr bwMode="auto">
          <a:xfrm>
            <a:off x="801688" y="1166813"/>
            <a:ext cx="423863" cy="144463"/>
          </a:xfrm>
          <a:custGeom>
            <a:avLst/>
            <a:gdLst>
              <a:gd name="T0" fmla="*/ 141 w 147"/>
              <a:gd name="T1" fmla="*/ 0 h 50"/>
              <a:gd name="T2" fmla="*/ 0 w 147"/>
              <a:gd name="T3" fmla="*/ 38 h 50"/>
              <a:gd name="T4" fmla="*/ 1 w 147"/>
              <a:gd name="T5" fmla="*/ 50 h 50"/>
              <a:gd name="T6" fmla="*/ 147 w 147"/>
              <a:gd name="T7" fmla="*/ 11 h 50"/>
              <a:gd name="T8" fmla="*/ 141 w 147"/>
              <a:gd name="T9" fmla="*/ 0 h 50"/>
            </a:gdLst>
            <a:ahLst/>
            <a:cxnLst>
              <a:cxn ang="0">
                <a:pos x="T0" y="T1"/>
              </a:cxn>
              <a:cxn ang="0">
                <a:pos x="T2" y="T3"/>
              </a:cxn>
              <a:cxn ang="0">
                <a:pos x="T4" y="T5"/>
              </a:cxn>
              <a:cxn ang="0">
                <a:pos x="T6" y="T7"/>
              </a:cxn>
              <a:cxn ang="0">
                <a:pos x="T8" y="T9"/>
              </a:cxn>
            </a:cxnLst>
            <a:rect l="0" t="0" r="r" b="b"/>
            <a:pathLst>
              <a:path w="147" h="50">
                <a:moveTo>
                  <a:pt x="141" y="0"/>
                </a:moveTo>
                <a:cubicBezTo>
                  <a:pt x="98" y="22"/>
                  <a:pt x="50" y="35"/>
                  <a:pt x="0" y="38"/>
                </a:cubicBezTo>
                <a:cubicBezTo>
                  <a:pt x="1" y="50"/>
                  <a:pt x="1" y="50"/>
                  <a:pt x="1" y="50"/>
                </a:cubicBezTo>
                <a:cubicBezTo>
                  <a:pt x="52" y="47"/>
                  <a:pt x="101" y="34"/>
                  <a:pt x="147" y="11"/>
                </a:cubicBezTo>
                <a:cubicBezTo>
                  <a:pt x="141" y="0"/>
                  <a:pt x="141" y="0"/>
                  <a:pt x="14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6" name="Freeform 251"/>
          <p:cNvSpPr>
            <a:spLocks/>
          </p:cNvSpPr>
          <p:nvPr userDrawn="1"/>
        </p:nvSpPr>
        <p:spPr bwMode="auto">
          <a:xfrm>
            <a:off x="1484313" y="169863"/>
            <a:ext cx="328613" cy="812800"/>
          </a:xfrm>
          <a:custGeom>
            <a:avLst/>
            <a:gdLst>
              <a:gd name="T0" fmla="*/ 108 w 114"/>
              <a:gd name="T1" fmla="*/ 0 h 282"/>
              <a:gd name="T2" fmla="*/ 96 w 114"/>
              <a:gd name="T3" fmla="*/ 1 h 282"/>
              <a:gd name="T4" fmla="*/ 88 w 114"/>
              <a:gd name="T5" fmla="*/ 111 h 282"/>
              <a:gd name="T6" fmla="*/ 0 w 114"/>
              <a:gd name="T7" fmla="*/ 274 h 282"/>
              <a:gd name="T8" fmla="*/ 9 w 114"/>
              <a:gd name="T9" fmla="*/ 282 h 282"/>
              <a:gd name="T10" fmla="*/ 65 w 114"/>
              <a:gd name="T11" fmla="*/ 205 h 282"/>
              <a:gd name="T12" fmla="*/ 108 w 114"/>
              <a:gd name="T13" fmla="*/ 0 h 282"/>
            </a:gdLst>
            <a:ahLst/>
            <a:cxnLst>
              <a:cxn ang="0">
                <a:pos x="T0" y="T1"/>
              </a:cxn>
              <a:cxn ang="0">
                <a:pos x="T2" y="T3"/>
              </a:cxn>
              <a:cxn ang="0">
                <a:pos x="T4" y="T5"/>
              </a:cxn>
              <a:cxn ang="0">
                <a:pos x="T6" y="T7"/>
              </a:cxn>
              <a:cxn ang="0">
                <a:pos x="T8" y="T9"/>
              </a:cxn>
              <a:cxn ang="0">
                <a:pos x="T10" y="T11"/>
              </a:cxn>
              <a:cxn ang="0">
                <a:pos x="T12" y="T13"/>
              </a:cxn>
            </a:cxnLst>
            <a:rect l="0" t="0" r="r" b="b"/>
            <a:pathLst>
              <a:path w="114" h="282">
                <a:moveTo>
                  <a:pt x="108" y="0"/>
                </a:moveTo>
                <a:cubicBezTo>
                  <a:pt x="96" y="1"/>
                  <a:pt x="96" y="1"/>
                  <a:pt x="96" y="1"/>
                </a:cubicBezTo>
                <a:cubicBezTo>
                  <a:pt x="99" y="37"/>
                  <a:pt x="96" y="74"/>
                  <a:pt x="88" y="111"/>
                </a:cubicBezTo>
                <a:cubicBezTo>
                  <a:pt x="73" y="174"/>
                  <a:pt x="42" y="230"/>
                  <a:pt x="0" y="274"/>
                </a:cubicBezTo>
                <a:cubicBezTo>
                  <a:pt x="9" y="282"/>
                  <a:pt x="9" y="282"/>
                  <a:pt x="9" y="282"/>
                </a:cubicBezTo>
                <a:cubicBezTo>
                  <a:pt x="30" y="259"/>
                  <a:pt x="49" y="234"/>
                  <a:pt x="65" y="205"/>
                </a:cubicBezTo>
                <a:cubicBezTo>
                  <a:pt x="100" y="140"/>
                  <a:pt x="114" y="69"/>
                  <a:pt x="108"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7" name="Freeform 252"/>
          <p:cNvSpPr>
            <a:spLocks/>
          </p:cNvSpPr>
          <p:nvPr userDrawn="1"/>
        </p:nvSpPr>
        <p:spPr bwMode="auto">
          <a:xfrm>
            <a:off x="1377950" y="977900"/>
            <a:ext cx="114300" cy="106363"/>
          </a:xfrm>
          <a:custGeom>
            <a:avLst/>
            <a:gdLst>
              <a:gd name="T0" fmla="*/ 31 w 40"/>
              <a:gd name="T1" fmla="*/ 0 h 37"/>
              <a:gd name="T2" fmla="*/ 0 w 40"/>
              <a:gd name="T3" fmla="*/ 28 h 37"/>
              <a:gd name="T4" fmla="*/ 8 w 40"/>
              <a:gd name="T5" fmla="*/ 37 h 37"/>
              <a:gd name="T6" fmla="*/ 40 w 40"/>
              <a:gd name="T7" fmla="*/ 9 h 37"/>
              <a:gd name="T8" fmla="*/ 31 w 40"/>
              <a:gd name="T9" fmla="*/ 0 h 37"/>
            </a:gdLst>
            <a:ahLst/>
            <a:cxnLst>
              <a:cxn ang="0">
                <a:pos x="T0" y="T1"/>
              </a:cxn>
              <a:cxn ang="0">
                <a:pos x="T2" y="T3"/>
              </a:cxn>
              <a:cxn ang="0">
                <a:pos x="T4" y="T5"/>
              </a:cxn>
              <a:cxn ang="0">
                <a:pos x="T6" y="T7"/>
              </a:cxn>
              <a:cxn ang="0">
                <a:pos x="T8" y="T9"/>
              </a:cxn>
            </a:cxnLst>
            <a:rect l="0" t="0" r="r" b="b"/>
            <a:pathLst>
              <a:path w="40" h="37">
                <a:moveTo>
                  <a:pt x="31" y="0"/>
                </a:moveTo>
                <a:cubicBezTo>
                  <a:pt x="21" y="10"/>
                  <a:pt x="11" y="19"/>
                  <a:pt x="0" y="28"/>
                </a:cubicBezTo>
                <a:cubicBezTo>
                  <a:pt x="8" y="37"/>
                  <a:pt x="8" y="37"/>
                  <a:pt x="8" y="37"/>
                </a:cubicBezTo>
                <a:cubicBezTo>
                  <a:pt x="19" y="29"/>
                  <a:pt x="29" y="19"/>
                  <a:pt x="40" y="9"/>
                </a:cubicBezTo>
                <a:cubicBezTo>
                  <a:pt x="31" y="0"/>
                  <a:pt x="31" y="0"/>
                  <a:pt x="3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8" name="Freeform 253"/>
          <p:cNvSpPr>
            <a:spLocks/>
          </p:cNvSpPr>
          <p:nvPr userDrawn="1"/>
        </p:nvSpPr>
        <p:spPr bwMode="auto">
          <a:xfrm>
            <a:off x="795338" y="1173163"/>
            <a:ext cx="0" cy="23813"/>
          </a:xfrm>
          <a:custGeom>
            <a:avLst/>
            <a:gdLst>
              <a:gd name="T0" fmla="*/ 0 h 15"/>
              <a:gd name="T1" fmla="*/ 0 h 15"/>
              <a:gd name="T2" fmla="*/ 9 h 15"/>
              <a:gd name="T3" fmla="*/ 15 h 15"/>
              <a:gd name="T4" fmla="*/ 9 h 15"/>
              <a:gd name="T5" fmla="*/ 0 h 15"/>
            </a:gdLst>
            <a:ahLst/>
            <a:cxnLst>
              <a:cxn ang="0">
                <a:pos x="0" y="T0"/>
              </a:cxn>
              <a:cxn ang="0">
                <a:pos x="0" y="T1"/>
              </a:cxn>
              <a:cxn ang="0">
                <a:pos x="0" y="T2"/>
              </a:cxn>
              <a:cxn ang="0">
                <a:pos x="0" y="T3"/>
              </a:cxn>
              <a:cxn ang="0">
                <a:pos x="0" y="T4"/>
              </a:cxn>
              <a:cxn ang="0">
                <a:pos x="0" y="T5"/>
              </a:cxn>
            </a:cxnLst>
            <a:rect l="0" t="0" r="r" b="b"/>
            <a:pathLst>
              <a:path h="15">
                <a:moveTo>
                  <a:pt x="0" y="0"/>
                </a:moveTo>
                <a:lnTo>
                  <a:pt x="0" y="0"/>
                </a:lnTo>
                <a:lnTo>
                  <a:pt x="0" y="9"/>
                </a:lnTo>
                <a:lnTo>
                  <a:pt x="0" y="15"/>
                </a:lnTo>
                <a:lnTo>
                  <a:pt x="0" y="9"/>
                </a:lnTo>
                <a:lnTo>
                  <a:pt x="0"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9" name="Freeform 254"/>
          <p:cNvSpPr>
            <a:spLocks/>
          </p:cNvSpPr>
          <p:nvPr userDrawn="1"/>
        </p:nvSpPr>
        <p:spPr bwMode="auto">
          <a:xfrm>
            <a:off x="795338" y="1173163"/>
            <a:ext cx="0" cy="23813"/>
          </a:xfrm>
          <a:custGeom>
            <a:avLst/>
            <a:gdLst>
              <a:gd name="T0" fmla="*/ 0 h 15"/>
              <a:gd name="T1" fmla="*/ 0 h 15"/>
              <a:gd name="T2" fmla="*/ 9 h 15"/>
              <a:gd name="T3" fmla="*/ 15 h 15"/>
              <a:gd name="T4" fmla="*/ 9 h 15"/>
              <a:gd name="T5" fmla="*/ 0 h 15"/>
            </a:gdLst>
            <a:ahLst/>
            <a:cxnLst>
              <a:cxn ang="0">
                <a:pos x="0" y="T0"/>
              </a:cxn>
              <a:cxn ang="0">
                <a:pos x="0" y="T1"/>
              </a:cxn>
              <a:cxn ang="0">
                <a:pos x="0" y="T2"/>
              </a:cxn>
              <a:cxn ang="0">
                <a:pos x="0" y="T3"/>
              </a:cxn>
              <a:cxn ang="0">
                <a:pos x="0" y="T4"/>
              </a:cxn>
              <a:cxn ang="0">
                <a:pos x="0" y="T5"/>
              </a:cxn>
            </a:cxnLst>
            <a:rect l="0" t="0" r="r" b="b"/>
            <a:pathLst>
              <a:path h="15">
                <a:moveTo>
                  <a:pt x="0" y="0"/>
                </a:moveTo>
                <a:lnTo>
                  <a:pt x="0" y="0"/>
                </a:lnTo>
                <a:lnTo>
                  <a:pt x="0" y="9"/>
                </a:lnTo>
                <a:lnTo>
                  <a:pt x="0" y="15"/>
                </a:lnTo>
                <a:lnTo>
                  <a:pt x="0" y="9"/>
                </a:lnTo>
                <a:lnTo>
                  <a:pt x="0"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0" name="Freeform 255"/>
          <p:cNvSpPr>
            <a:spLocks/>
          </p:cNvSpPr>
          <p:nvPr userDrawn="1"/>
        </p:nvSpPr>
        <p:spPr bwMode="auto">
          <a:xfrm>
            <a:off x="0" y="0"/>
            <a:ext cx="1879600" cy="1392238"/>
          </a:xfrm>
          <a:custGeom>
            <a:avLst/>
            <a:gdLst>
              <a:gd name="T0" fmla="*/ 642 w 652"/>
              <a:gd name="T1" fmla="*/ 0 h 483"/>
              <a:gd name="T2" fmla="*/ 638 w 652"/>
              <a:gd name="T3" fmla="*/ 0 h 483"/>
              <a:gd name="T4" fmla="*/ 648 w 652"/>
              <a:gd name="T5" fmla="*/ 88 h 483"/>
              <a:gd name="T6" fmla="*/ 258 w 652"/>
              <a:gd name="T7" fmla="*/ 480 h 483"/>
              <a:gd name="T8" fmla="*/ 0 w 652"/>
              <a:gd name="T9" fmla="*/ 381 h 483"/>
              <a:gd name="T10" fmla="*/ 0 w 652"/>
              <a:gd name="T11" fmla="*/ 386 h 483"/>
              <a:gd name="T12" fmla="*/ 258 w 652"/>
              <a:gd name="T13" fmla="*/ 483 h 483"/>
              <a:gd name="T14" fmla="*/ 652 w 652"/>
              <a:gd name="T15" fmla="*/ 88 h 483"/>
              <a:gd name="T16" fmla="*/ 642 w 652"/>
              <a:gd name="T17" fmla="*/ 0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2" h="483">
                <a:moveTo>
                  <a:pt x="642" y="0"/>
                </a:moveTo>
                <a:cubicBezTo>
                  <a:pt x="638" y="0"/>
                  <a:pt x="638" y="0"/>
                  <a:pt x="638" y="0"/>
                </a:cubicBezTo>
                <a:cubicBezTo>
                  <a:pt x="645" y="28"/>
                  <a:pt x="648" y="58"/>
                  <a:pt x="648" y="88"/>
                </a:cubicBezTo>
                <a:cubicBezTo>
                  <a:pt x="648" y="304"/>
                  <a:pt x="473" y="480"/>
                  <a:pt x="258" y="480"/>
                </a:cubicBezTo>
                <a:cubicBezTo>
                  <a:pt x="159" y="480"/>
                  <a:pt x="68" y="442"/>
                  <a:pt x="0" y="381"/>
                </a:cubicBezTo>
                <a:cubicBezTo>
                  <a:pt x="0" y="386"/>
                  <a:pt x="0" y="386"/>
                  <a:pt x="0" y="386"/>
                </a:cubicBezTo>
                <a:cubicBezTo>
                  <a:pt x="69" y="446"/>
                  <a:pt x="159" y="483"/>
                  <a:pt x="258" y="483"/>
                </a:cubicBezTo>
                <a:cubicBezTo>
                  <a:pt x="475" y="483"/>
                  <a:pt x="652" y="306"/>
                  <a:pt x="652" y="88"/>
                </a:cubicBezTo>
                <a:cubicBezTo>
                  <a:pt x="652" y="58"/>
                  <a:pt x="648" y="28"/>
                  <a:pt x="64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1" name="Freeform 256"/>
          <p:cNvSpPr>
            <a:spLocks/>
          </p:cNvSpPr>
          <p:nvPr userDrawn="1"/>
        </p:nvSpPr>
        <p:spPr bwMode="auto">
          <a:xfrm>
            <a:off x="0" y="0"/>
            <a:ext cx="2039938" cy="1557338"/>
          </a:xfrm>
          <a:custGeom>
            <a:avLst/>
            <a:gdLst>
              <a:gd name="T0" fmla="*/ 699 w 708"/>
              <a:gd name="T1" fmla="*/ 0 h 540"/>
              <a:gd name="T2" fmla="*/ 697 w 708"/>
              <a:gd name="T3" fmla="*/ 0 h 540"/>
              <a:gd name="T4" fmla="*/ 706 w 708"/>
              <a:gd name="T5" fmla="*/ 88 h 540"/>
              <a:gd name="T6" fmla="*/ 258 w 708"/>
              <a:gd name="T7" fmla="*/ 538 h 540"/>
              <a:gd name="T8" fmla="*/ 0 w 708"/>
              <a:gd name="T9" fmla="*/ 455 h 540"/>
              <a:gd name="T10" fmla="*/ 0 w 708"/>
              <a:gd name="T11" fmla="*/ 458 h 540"/>
              <a:gd name="T12" fmla="*/ 258 w 708"/>
              <a:gd name="T13" fmla="*/ 540 h 540"/>
              <a:gd name="T14" fmla="*/ 626 w 708"/>
              <a:gd name="T15" fmla="*/ 348 h 540"/>
              <a:gd name="T16" fmla="*/ 625 w 708"/>
              <a:gd name="T17" fmla="*/ 347 h 540"/>
              <a:gd name="T18" fmla="*/ 631 w 708"/>
              <a:gd name="T19" fmla="*/ 341 h 540"/>
              <a:gd name="T20" fmla="*/ 696 w 708"/>
              <a:gd name="T21" fmla="*/ 192 h 540"/>
              <a:gd name="T22" fmla="*/ 696 w 708"/>
              <a:gd name="T23" fmla="*/ 191 h 540"/>
              <a:gd name="T24" fmla="*/ 698 w 708"/>
              <a:gd name="T25" fmla="*/ 179 h 540"/>
              <a:gd name="T26" fmla="*/ 699 w 708"/>
              <a:gd name="T27" fmla="*/ 180 h 540"/>
              <a:gd name="T28" fmla="*/ 708 w 708"/>
              <a:gd name="T29" fmla="*/ 88 h 540"/>
              <a:gd name="T30" fmla="*/ 705 w 708"/>
              <a:gd name="T31" fmla="*/ 36 h 540"/>
              <a:gd name="T32" fmla="*/ 705 w 708"/>
              <a:gd name="T33" fmla="*/ 36 h 540"/>
              <a:gd name="T34" fmla="*/ 704 w 708"/>
              <a:gd name="T35" fmla="*/ 30 h 540"/>
              <a:gd name="T36" fmla="*/ 699 w 708"/>
              <a:gd name="T37"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08" h="540">
                <a:moveTo>
                  <a:pt x="699" y="0"/>
                </a:moveTo>
                <a:cubicBezTo>
                  <a:pt x="697" y="0"/>
                  <a:pt x="697" y="0"/>
                  <a:pt x="697" y="0"/>
                </a:cubicBezTo>
                <a:cubicBezTo>
                  <a:pt x="703" y="29"/>
                  <a:pt x="706" y="58"/>
                  <a:pt x="706" y="88"/>
                </a:cubicBezTo>
                <a:cubicBezTo>
                  <a:pt x="706" y="336"/>
                  <a:pt x="505" y="538"/>
                  <a:pt x="258" y="538"/>
                </a:cubicBezTo>
                <a:cubicBezTo>
                  <a:pt x="162" y="538"/>
                  <a:pt x="73" y="507"/>
                  <a:pt x="0" y="455"/>
                </a:cubicBezTo>
                <a:cubicBezTo>
                  <a:pt x="0" y="458"/>
                  <a:pt x="0" y="458"/>
                  <a:pt x="0" y="458"/>
                </a:cubicBezTo>
                <a:cubicBezTo>
                  <a:pt x="73" y="509"/>
                  <a:pt x="162" y="540"/>
                  <a:pt x="258" y="540"/>
                </a:cubicBezTo>
                <a:cubicBezTo>
                  <a:pt x="410" y="540"/>
                  <a:pt x="545" y="464"/>
                  <a:pt x="626" y="348"/>
                </a:cubicBezTo>
                <a:cubicBezTo>
                  <a:pt x="625" y="347"/>
                  <a:pt x="625" y="347"/>
                  <a:pt x="625" y="347"/>
                </a:cubicBezTo>
                <a:cubicBezTo>
                  <a:pt x="631" y="341"/>
                  <a:pt x="631" y="341"/>
                  <a:pt x="631" y="341"/>
                </a:cubicBezTo>
                <a:cubicBezTo>
                  <a:pt x="661" y="296"/>
                  <a:pt x="684" y="246"/>
                  <a:pt x="696" y="192"/>
                </a:cubicBezTo>
                <a:cubicBezTo>
                  <a:pt x="696" y="191"/>
                  <a:pt x="696" y="191"/>
                  <a:pt x="696" y="191"/>
                </a:cubicBezTo>
                <a:cubicBezTo>
                  <a:pt x="698" y="179"/>
                  <a:pt x="698" y="179"/>
                  <a:pt x="698" y="179"/>
                </a:cubicBezTo>
                <a:cubicBezTo>
                  <a:pt x="699" y="180"/>
                  <a:pt x="699" y="180"/>
                  <a:pt x="699" y="180"/>
                </a:cubicBezTo>
                <a:cubicBezTo>
                  <a:pt x="705" y="150"/>
                  <a:pt x="708" y="120"/>
                  <a:pt x="708" y="88"/>
                </a:cubicBezTo>
                <a:cubicBezTo>
                  <a:pt x="708" y="71"/>
                  <a:pt x="707" y="53"/>
                  <a:pt x="705" y="36"/>
                </a:cubicBezTo>
                <a:cubicBezTo>
                  <a:pt x="705" y="36"/>
                  <a:pt x="705" y="36"/>
                  <a:pt x="705" y="36"/>
                </a:cubicBezTo>
                <a:cubicBezTo>
                  <a:pt x="704" y="30"/>
                  <a:pt x="704" y="30"/>
                  <a:pt x="704" y="30"/>
                </a:cubicBezTo>
                <a:cubicBezTo>
                  <a:pt x="703" y="20"/>
                  <a:pt x="701" y="10"/>
                  <a:pt x="699"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2" name="Freeform 257"/>
          <p:cNvSpPr>
            <a:spLocks/>
          </p:cNvSpPr>
          <p:nvPr userDrawn="1"/>
        </p:nvSpPr>
        <p:spPr bwMode="auto">
          <a:xfrm>
            <a:off x="0" y="0"/>
            <a:ext cx="1660525" cy="1176338"/>
          </a:xfrm>
          <a:custGeom>
            <a:avLst/>
            <a:gdLst>
              <a:gd name="T0" fmla="*/ 564 w 576"/>
              <a:gd name="T1" fmla="*/ 0 h 408"/>
              <a:gd name="T2" fmla="*/ 561 w 576"/>
              <a:gd name="T3" fmla="*/ 0 h 408"/>
              <a:gd name="T4" fmla="*/ 561 w 576"/>
              <a:gd name="T5" fmla="*/ 0 h 408"/>
              <a:gd name="T6" fmla="*/ 574 w 576"/>
              <a:gd name="T7" fmla="*/ 88 h 408"/>
              <a:gd name="T8" fmla="*/ 563 w 576"/>
              <a:gd name="T9" fmla="*/ 170 h 408"/>
              <a:gd name="T10" fmla="*/ 561 w 576"/>
              <a:gd name="T11" fmla="*/ 178 h 408"/>
              <a:gd name="T12" fmla="*/ 549 w 576"/>
              <a:gd name="T13" fmla="*/ 212 h 408"/>
              <a:gd name="T14" fmla="*/ 518 w 576"/>
              <a:gd name="T15" fmla="*/ 267 h 408"/>
              <a:gd name="T16" fmla="*/ 424 w 576"/>
              <a:gd name="T17" fmla="*/ 358 h 408"/>
              <a:gd name="T18" fmla="*/ 321 w 576"/>
              <a:gd name="T19" fmla="*/ 399 h 408"/>
              <a:gd name="T20" fmla="*/ 258 w 576"/>
              <a:gd name="T21" fmla="*/ 405 h 408"/>
              <a:gd name="T22" fmla="*/ 252 w 576"/>
              <a:gd name="T23" fmla="*/ 405 h 408"/>
              <a:gd name="T24" fmla="*/ 227 w 576"/>
              <a:gd name="T25" fmla="*/ 404 h 408"/>
              <a:gd name="T26" fmla="*/ 11 w 576"/>
              <a:gd name="T27" fmla="*/ 285 h 408"/>
              <a:gd name="T28" fmla="*/ 0 w 576"/>
              <a:gd name="T29" fmla="*/ 269 h 408"/>
              <a:gd name="T30" fmla="*/ 0 w 576"/>
              <a:gd name="T31" fmla="*/ 274 h 408"/>
              <a:gd name="T32" fmla="*/ 9 w 576"/>
              <a:gd name="T33" fmla="*/ 287 h 408"/>
              <a:gd name="T34" fmla="*/ 227 w 576"/>
              <a:gd name="T35" fmla="*/ 406 h 408"/>
              <a:gd name="T36" fmla="*/ 252 w 576"/>
              <a:gd name="T37" fmla="*/ 408 h 408"/>
              <a:gd name="T38" fmla="*/ 258 w 576"/>
              <a:gd name="T39" fmla="*/ 408 h 408"/>
              <a:gd name="T40" fmla="*/ 276 w 576"/>
              <a:gd name="T41" fmla="*/ 407 h 408"/>
              <a:gd name="T42" fmla="*/ 276 w 576"/>
              <a:gd name="T43" fmla="*/ 407 h 408"/>
              <a:gd name="T44" fmla="*/ 322 w 576"/>
              <a:gd name="T45" fmla="*/ 401 h 408"/>
              <a:gd name="T46" fmla="*/ 426 w 576"/>
              <a:gd name="T47" fmla="*/ 360 h 408"/>
              <a:gd name="T48" fmla="*/ 521 w 576"/>
              <a:gd name="T49" fmla="*/ 269 h 408"/>
              <a:gd name="T50" fmla="*/ 551 w 576"/>
              <a:gd name="T51" fmla="*/ 213 h 408"/>
              <a:gd name="T52" fmla="*/ 564 w 576"/>
              <a:gd name="T53" fmla="*/ 178 h 408"/>
              <a:gd name="T54" fmla="*/ 566 w 576"/>
              <a:gd name="T55" fmla="*/ 170 h 408"/>
              <a:gd name="T56" fmla="*/ 576 w 576"/>
              <a:gd name="T57" fmla="*/ 88 h 408"/>
              <a:gd name="T58" fmla="*/ 564 w 576"/>
              <a:gd name="T59" fmla="*/ 0 h 408"/>
              <a:gd name="T60" fmla="*/ 564 w 576"/>
              <a:gd name="T61" fmla="*/ 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76" h="408">
                <a:moveTo>
                  <a:pt x="564" y="0"/>
                </a:moveTo>
                <a:cubicBezTo>
                  <a:pt x="561" y="0"/>
                  <a:pt x="561" y="0"/>
                  <a:pt x="561" y="0"/>
                </a:cubicBezTo>
                <a:cubicBezTo>
                  <a:pt x="561" y="0"/>
                  <a:pt x="561" y="0"/>
                  <a:pt x="561" y="0"/>
                </a:cubicBezTo>
                <a:cubicBezTo>
                  <a:pt x="569" y="28"/>
                  <a:pt x="574" y="58"/>
                  <a:pt x="574" y="88"/>
                </a:cubicBezTo>
                <a:cubicBezTo>
                  <a:pt x="574" y="116"/>
                  <a:pt x="570" y="144"/>
                  <a:pt x="563" y="170"/>
                </a:cubicBezTo>
                <a:cubicBezTo>
                  <a:pt x="563" y="172"/>
                  <a:pt x="562" y="175"/>
                  <a:pt x="561" y="178"/>
                </a:cubicBezTo>
                <a:cubicBezTo>
                  <a:pt x="558" y="189"/>
                  <a:pt x="553" y="201"/>
                  <a:pt x="549" y="212"/>
                </a:cubicBezTo>
                <a:cubicBezTo>
                  <a:pt x="540" y="232"/>
                  <a:pt x="530" y="250"/>
                  <a:pt x="518" y="267"/>
                </a:cubicBezTo>
                <a:cubicBezTo>
                  <a:pt x="494" y="304"/>
                  <a:pt x="462" y="334"/>
                  <a:pt x="424" y="358"/>
                </a:cubicBezTo>
                <a:cubicBezTo>
                  <a:pt x="393" y="377"/>
                  <a:pt x="358" y="391"/>
                  <a:pt x="321" y="399"/>
                </a:cubicBezTo>
                <a:cubicBezTo>
                  <a:pt x="301" y="403"/>
                  <a:pt x="280" y="405"/>
                  <a:pt x="258" y="405"/>
                </a:cubicBezTo>
                <a:cubicBezTo>
                  <a:pt x="256" y="405"/>
                  <a:pt x="254" y="405"/>
                  <a:pt x="252" y="405"/>
                </a:cubicBezTo>
                <a:cubicBezTo>
                  <a:pt x="244" y="405"/>
                  <a:pt x="236" y="404"/>
                  <a:pt x="227" y="404"/>
                </a:cubicBezTo>
                <a:cubicBezTo>
                  <a:pt x="140" y="395"/>
                  <a:pt x="63" y="351"/>
                  <a:pt x="11" y="285"/>
                </a:cubicBezTo>
                <a:cubicBezTo>
                  <a:pt x="7" y="280"/>
                  <a:pt x="3" y="275"/>
                  <a:pt x="0" y="269"/>
                </a:cubicBezTo>
                <a:cubicBezTo>
                  <a:pt x="0" y="274"/>
                  <a:pt x="0" y="274"/>
                  <a:pt x="0" y="274"/>
                </a:cubicBezTo>
                <a:cubicBezTo>
                  <a:pt x="3" y="278"/>
                  <a:pt x="6" y="283"/>
                  <a:pt x="9" y="287"/>
                </a:cubicBezTo>
                <a:cubicBezTo>
                  <a:pt x="62" y="353"/>
                  <a:pt x="139" y="398"/>
                  <a:pt x="227" y="406"/>
                </a:cubicBezTo>
                <a:cubicBezTo>
                  <a:pt x="235" y="407"/>
                  <a:pt x="244" y="408"/>
                  <a:pt x="252" y="408"/>
                </a:cubicBezTo>
                <a:cubicBezTo>
                  <a:pt x="254" y="408"/>
                  <a:pt x="256" y="408"/>
                  <a:pt x="258" y="408"/>
                </a:cubicBezTo>
                <a:cubicBezTo>
                  <a:pt x="264" y="408"/>
                  <a:pt x="270" y="408"/>
                  <a:pt x="276" y="407"/>
                </a:cubicBezTo>
                <a:cubicBezTo>
                  <a:pt x="276" y="407"/>
                  <a:pt x="276" y="407"/>
                  <a:pt x="276" y="407"/>
                </a:cubicBezTo>
                <a:cubicBezTo>
                  <a:pt x="292" y="406"/>
                  <a:pt x="307" y="404"/>
                  <a:pt x="322" y="401"/>
                </a:cubicBezTo>
                <a:cubicBezTo>
                  <a:pt x="359" y="394"/>
                  <a:pt x="394" y="379"/>
                  <a:pt x="426" y="360"/>
                </a:cubicBezTo>
                <a:cubicBezTo>
                  <a:pt x="463" y="336"/>
                  <a:pt x="496" y="305"/>
                  <a:pt x="521" y="269"/>
                </a:cubicBezTo>
                <a:cubicBezTo>
                  <a:pt x="533" y="252"/>
                  <a:pt x="543" y="233"/>
                  <a:pt x="551" y="213"/>
                </a:cubicBezTo>
                <a:cubicBezTo>
                  <a:pt x="556" y="202"/>
                  <a:pt x="560" y="190"/>
                  <a:pt x="564" y="178"/>
                </a:cubicBezTo>
                <a:cubicBezTo>
                  <a:pt x="564" y="176"/>
                  <a:pt x="565" y="173"/>
                  <a:pt x="566" y="170"/>
                </a:cubicBezTo>
                <a:cubicBezTo>
                  <a:pt x="573" y="144"/>
                  <a:pt x="576" y="117"/>
                  <a:pt x="576" y="88"/>
                </a:cubicBezTo>
                <a:cubicBezTo>
                  <a:pt x="576" y="58"/>
                  <a:pt x="572" y="28"/>
                  <a:pt x="564" y="0"/>
                </a:cubicBezTo>
                <a:cubicBezTo>
                  <a:pt x="564" y="0"/>
                  <a:pt x="564" y="0"/>
                  <a:pt x="564"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93" name="Freeform 258"/>
          <p:cNvSpPr>
            <a:spLocks/>
          </p:cNvSpPr>
          <p:nvPr userDrawn="1"/>
        </p:nvSpPr>
        <p:spPr bwMode="auto">
          <a:xfrm>
            <a:off x="0" y="1165225"/>
            <a:ext cx="1325563" cy="273050"/>
          </a:xfrm>
          <a:custGeom>
            <a:avLst/>
            <a:gdLst>
              <a:gd name="T0" fmla="*/ 0 w 460"/>
              <a:gd name="T1" fmla="*/ 0 h 95"/>
              <a:gd name="T2" fmla="*/ 0 w 460"/>
              <a:gd name="T3" fmla="*/ 3 h 95"/>
              <a:gd name="T4" fmla="*/ 259 w 460"/>
              <a:gd name="T5" fmla="*/ 95 h 95"/>
              <a:gd name="T6" fmla="*/ 460 w 460"/>
              <a:gd name="T7" fmla="*/ 42 h 95"/>
              <a:gd name="T8" fmla="*/ 459 w 460"/>
              <a:gd name="T9" fmla="*/ 40 h 95"/>
              <a:gd name="T10" fmla="*/ 459 w 460"/>
              <a:gd name="T11" fmla="*/ 40 h 95"/>
              <a:gd name="T12" fmla="*/ 259 w 460"/>
              <a:gd name="T13" fmla="*/ 93 h 95"/>
              <a:gd name="T14" fmla="*/ 0 w 460"/>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0" h="95">
                <a:moveTo>
                  <a:pt x="0" y="0"/>
                </a:moveTo>
                <a:cubicBezTo>
                  <a:pt x="0" y="3"/>
                  <a:pt x="0" y="3"/>
                  <a:pt x="0" y="3"/>
                </a:cubicBezTo>
                <a:cubicBezTo>
                  <a:pt x="73" y="63"/>
                  <a:pt x="165" y="95"/>
                  <a:pt x="259" y="95"/>
                </a:cubicBezTo>
                <a:cubicBezTo>
                  <a:pt x="327" y="95"/>
                  <a:pt x="396" y="78"/>
                  <a:pt x="460" y="42"/>
                </a:cubicBezTo>
                <a:cubicBezTo>
                  <a:pt x="459" y="40"/>
                  <a:pt x="459" y="40"/>
                  <a:pt x="459" y="40"/>
                </a:cubicBezTo>
                <a:cubicBezTo>
                  <a:pt x="459" y="40"/>
                  <a:pt x="459" y="40"/>
                  <a:pt x="459" y="40"/>
                </a:cubicBezTo>
                <a:cubicBezTo>
                  <a:pt x="395" y="76"/>
                  <a:pt x="327" y="93"/>
                  <a:pt x="259" y="93"/>
                </a:cubicBezTo>
                <a:cubicBezTo>
                  <a:pt x="165" y="93"/>
                  <a:pt x="73" y="6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4" name="Freeform 259"/>
          <p:cNvSpPr>
            <a:spLocks/>
          </p:cNvSpPr>
          <p:nvPr userDrawn="1"/>
        </p:nvSpPr>
        <p:spPr bwMode="auto">
          <a:xfrm>
            <a:off x="0" y="1244600"/>
            <a:ext cx="760413" cy="260350"/>
          </a:xfrm>
          <a:custGeom>
            <a:avLst/>
            <a:gdLst>
              <a:gd name="T0" fmla="*/ 0 w 264"/>
              <a:gd name="T1" fmla="*/ 0 h 90"/>
              <a:gd name="T2" fmla="*/ 0 w 264"/>
              <a:gd name="T3" fmla="*/ 4 h 90"/>
              <a:gd name="T4" fmla="*/ 258 w 264"/>
              <a:gd name="T5" fmla="*/ 90 h 90"/>
              <a:gd name="T6" fmla="*/ 264 w 264"/>
              <a:gd name="T7" fmla="*/ 90 h 90"/>
              <a:gd name="T8" fmla="*/ 264 w 264"/>
              <a:gd name="T9" fmla="*/ 88 h 90"/>
              <a:gd name="T10" fmla="*/ 264 w 264"/>
              <a:gd name="T11" fmla="*/ 88 h 90"/>
              <a:gd name="T12" fmla="*/ 258 w 264"/>
              <a:gd name="T13" fmla="*/ 88 h 90"/>
              <a:gd name="T14" fmla="*/ 0 w 264"/>
              <a:gd name="T15" fmla="*/ 0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4" h="90">
                <a:moveTo>
                  <a:pt x="0" y="0"/>
                </a:moveTo>
                <a:cubicBezTo>
                  <a:pt x="0" y="4"/>
                  <a:pt x="0" y="4"/>
                  <a:pt x="0" y="4"/>
                </a:cubicBezTo>
                <a:cubicBezTo>
                  <a:pt x="72" y="58"/>
                  <a:pt x="161" y="90"/>
                  <a:pt x="258" y="90"/>
                </a:cubicBezTo>
                <a:cubicBezTo>
                  <a:pt x="260" y="90"/>
                  <a:pt x="262" y="90"/>
                  <a:pt x="264" y="90"/>
                </a:cubicBezTo>
                <a:cubicBezTo>
                  <a:pt x="264" y="88"/>
                  <a:pt x="264" y="88"/>
                  <a:pt x="264" y="88"/>
                </a:cubicBezTo>
                <a:cubicBezTo>
                  <a:pt x="264" y="88"/>
                  <a:pt x="264" y="88"/>
                  <a:pt x="264" y="88"/>
                </a:cubicBezTo>
                <a:cubicBezTo>
                  <a:pt x="262" y="88"/>
                  <a:pt x="260" y="88"/>
                  <a:pt x="258" y="88"/>
                </a:cubicBezTo>
                <a:cubicBezTo>
                  <a:pt x="161" y="88"/>
                  <a:pt x="72" y="55"/>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5" name="Freeform 260"/>
          <p:cNvSpPr>
            <a:spLocks/>
          </p:cNvSpPr>
          <p:nvPr userDrawn="1"/>
        </p:nvSpPr>
        <p:spPr bwMode="auto">
          <a:xfrm>
            <a:off x="1957388" y="0"/>
            <a:ext cx="31750" cy="236538"/>
          </a:xfrm>
          <a:custGeom>
            <a:avLst/>
            <a:gdLst>
              <a:gd name="T0" fmla="*/ 2 w 11"/>
              <a:gd name="T1" fmla="*/ 0 h 82"/>
              <a:gd name="T2" fmla="*/ 0 w 11"/>
              <a:gd name="T3" fmla="*/ 0 h 82"/>
              <a:gd name="T4" fmla="*/ 9 w 11"/>
              <a:gd name="T5" fmla="*/ 82 h 82"/>
              <a:gd name="T6" fmla="*/ 11 w 11"/>
              <a:gd name="T7" fmla="*/ 82 h 82"/>
              <a:gd name="T8" fmla="*/ 2 w 11"/>
              <a:gd name="T9" fmla="*/ 0 h 82"/>
            </a:gdLst>
            <a:ahLst/>
            <a:cxnLst>
              <a:cxn ang="0">
                <a:pos x="T0" y="T1"/>
              </a:cxn>
              <a:cxn ang="0">
                <a:pos x="T2" y="T3"/>
              </a:cxn>
              <a:cxn ang="0">
                <a:pos x="T4" y="T5"/>
              </a:cxn>
              <a:cxn ang="0">
                <a:pos x="T6" y="T7"/>
              </a:cxn>
              <a:cxn ang="0">
                <a:pos x="T8" y="T9"/>
              </a:cxn>
            </a:cxnLst>
            <a:rect l="0" t="0" r="r" b="b"/>
            <a:pathLst>
              <a:path w="11" h="82">
                <a:moveTo>
                  <a:pt x="2" y="0"/>
                </a:moveTo>
                <a:cubicBezTo>
                  <a:pt x="0" y="0"/>
                  <a:pt x="0" y="0"/>
                  <a:pt x="0" y="0"/>
                </a:cubicBezTo>
                <a:cubicBezTo>
                  <a:pt x="5" y="27"/>
                  <a:pt x="8" y="54"/>
                  <a:pt x="9" y="82"/>
                </a:cubicBezTo>
                <a:cubicBezTo>
                  <a:pt x="11" y="82"/>
                  <a:pt x="11" y="82"/>
                  <a:pt x="11" y="82"/>
                </a:cubicBezTo>
                <a:cubicBezTo>
                  <a:pt x="11" y="54"/>
                  <a:pt x="8" y="27"/>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6" name="Freeform 261"/>
          <p:cNvSpPr>
            <a:spLocks noEditPoints="1"/>
          </p:cNvSpPr>
          <p:nvPr userDrawn="1"/>
        </p:nvSpPr>
        <p:spPr bwMode="auto">
          <a:xfrm>
            <a:off x="2039938" y="230188"/>
            <a:ext cx="2617788" cy="26988"/>
          </a:xfrm>
          <a:custGeom>
            <a:avLst/>
            <a:gdLst>
              <a:gd name="T0" fmla="*/ 884 w 908"/>
              <a:gd name="T1" fmla="*/ 0 h 9"/>
              <a:gd name="T2" fmla="*/ 758 w 908"/>
              <a:gd name="T3" fmla="*/ 0 h 9"/>
              <a:gd name="T4" fmla="*/ 750 w 908"/>
              <a:gd name="T5" fmla="*/ 6 h 9"/>
              <a:gd name="T6" fmla="*/ 747 w 908"/>
              <a:gd name="T7" fmla="*/ 2 h 9"/>
              <a:gd name="T8" fmla="*/ 750 w 908"/>
              <a:gd name="T9" fmla="*/ 0 h 9"/>
              <a:gd name="T10" fmla="*/ 264 w 908"/>
              <a:gd name="T11" fmla="*/ 0 h 9"/>
              <a:gd name="T12" fmla="*/ 256 w 908"/>
              <a:gd name="T13" fmla="*/ 6 h 9"/>
              <a:gd name="T14" fmla="*/ 252 w 908"/>
              <a:gd name="T15" fmla="*/ 2 h 9"/>
              <a:gd name="T16" fmla="*/ 255 w 908"/>
              <a:gd name="T17" fmla="*/ 0 h 9"/>
              <a:gd name="T18" fmla="*/ 0 w 908"/>
              <a:gd name="T19" fmla="*/ 0 h 9"/>
              <a:gd name="T20" fmla="*/ 0 w 908"/>
              <a:gd name="T21" fmla="*/ 9 h 9"/>
              <a:gd name="T22" fmla="*/ 186 w 908"/>
              <a:gd name="T23" fmla="*/ 9 h 9"/>
              <a:gd name="T24" fmla="*/ 184 w 908"/>
              <a:gd name="T25" fmla="*/ 8 h 9"/>
              <a:gd name="T26" fmla="*/ 191 w 908"/>
              <a:gd name="T27" fmla="*/ 1 h 9"/>
              <a:gd name="T28" fmla="*/ 199 w 908"/>
              <a:gd name="T29" fmla="*/ 9 h 9"/>
              <a:gd name="T30" fmla="*/ 885 w 908"/>
              <a:gd name="T31" fmla="*/ 9 h 9"/>
              <a:gd name="T32" fmla="*/ 884 w 908"/>
              <a:gd name="T33" fmla="*/ 0 h 9"/>
              <a:gd name="T34" fmla="*/ 905 w 908"/>
              <a:gd name="T35" fmla="*/ 0 h 9"/>
              <a:gd name="T36" fmla="*/ 890 w 908"/>
              <a:gd name="T37" fmla="*/ 0 h 9"/>
              <a:gd name="T38" fmla="*/ 892 w 908"/>
              <a:gd name="T39" fmla="*/ 9 h 9"/>
              <a:gd name="T40" fmla="*/ 908 w 908"/>
              <a:gd name="T41" fmla="*/ 9 h 9"/>
              <a:gd name="T42" fmla="*/ 905 w 908"/>
              <a:gd name="T4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8" h="9">
                <a:moveTo>
                  <a:pt x="884" y="0"/>
                </a:moveTo>
                <a:cubicBezTo>
                  <a:pt x="758" y="0"/>
                  <a:pt x="758" y="0"/>
                  <a:pt x="758" y="0"/>
                </a:cubicBezTo>
                <a:cubicBezTo>
                  <a:pt x="750" y="6"/>
                  <a:pt x="750" y="6"/>
                  <a:pt x="750" y="6"/>
                </a:cubicBezTo>
                <a:cubicBezTo>
                  <a:pt x="747" y="2"/>
                  <a:pt x="747" y="2"/>
                  <a:pt x="747" y="2"/>
                </a:cubicBezTo>
                <a:cubicBezTo>
                  <a:pt x="750" y="0"/>
                  <a:pt x="750" y="0"/>
                  <a:pt x="750" y="0"/>
                </a:cubicBezTo>
                <a:cubicBezTo>
                  <a:pt x="264" y="0"/>
                  <a:pt x="264" y="0"/>
                  <a:pt x="264" y="0"/>
                </a:cubicBezTo>
                <a:cubicBezTo>
                  <a:pt x="256" y="6"/>
                  <a:pt x="256" y="6"/>
                  <a:pt x="256" y="6"/>
                </a:cubicBezTo>
                <a:cubicBezTo>
                  <a:pt x="252" y="2"/>
                  <a:pt x="252" y="2"/>
                  <a:pt x="252" y="2"/>
                </a:cubicBezTo>
                <a:cubicBezTo>
                  <a:pt x="255" y="0"/>
                  <a:pt x="255" y="0"/>
                  <a:pt x="255" y="0"/>
                </a:cubicBezTo>
                <a:cubicBezTo>
                  <a:pt x="0" y="0"/>
                  <a:pt x="0" y="0"/>
                  <a:pt x="0" y="0"/>
                </a:cubicBezTo>
                <a:cubicBezTo>
                  <a:pt x="0" y="9"/>
                  <a:pt x="0" y="9"/>
                  <a:pt x="0" y="9"/>
                </a:cubicBezTo>
                <a:cubicBezTo>
                  <a:pt x="186" y="9"/>
                  <a:pt x="186" y="9"/>
                  <a:pt x="186" y="9"/>
                </a:cubicBezTo>
                <a:cubicBezTo>
                  <a:pt x="184" y="8"/>
                  <a:pt x="184" y="8"/>
                  <a:pt x="184" y="8"/>
                </a:cubicBezTo>
                <a:cubicBezTo>
                  <a:pt x="191" y="1"/>
                  <a:pt x="191" y="1"/>
                  <a:pt x="191" y="1"/>
                </a:cubicBezTo>
                <a:cubicBezTo>
                  <a:pt x="199" y="9"/>
                  <a:pt x="199" y="9"/>
                  <a:pt x="199" y="9"/>
                </a:cubicBezTo>
                <a:cubicBezTo>
                  <a:pt x="885" y="9"/>
                  <a:pt x="885" y="9"/>
                  <a:pt x="885" y="9"/>
                </a:cubicBezTo>
                <a:cubicBezTo>
                  <a:pt x="884" y="6"/>
                  <a:pt x="884" y="3"/>
                  <a:pt x="884" y="0"/>
                </a:cubicBezTo>
                <a:moveTo>
                  <a:pt x="905" y="0"/>
                </a:moveTo>
                <a:cubicBezTo>
                  <a:pt x="890" y="0"/>
                  <a:pt x="890" y="0"/>
                  <a:pt x="890" y="0"/>
                </a:cubicBezTo>
                <a:cubicBezTo>
                  <a:pt x="890" y="3"/>
                  <a:pt x="891" y="6"/>
                  <a:pt x="892" y="9"/>
                </a:cubicBezTo>
                <a:cubicBezTo>
                  <a:pt x="908" y="9"/>
                  <a:pt x="908" y="9"/>
                  <a:pt x="908" y="9"/>
                </a:cubicBezTo>
                <a:cubicBezTo>
                  <a:pt x="906" y="7"/>
                  <a:pt x="905" y="3"/>
                  <a:pt x="905"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7" name="Freeform 262"/>
          <p:cNvSpPr>
            <a:spLocks noEditPoints="1"/>
          </p:cNvSpPr>
          <p:nvPr userDrawn="1"/>
        </p:nvSpPr>
        <p:spPr bwMode="auto">
          <a:xfrm>
            <a:off x="2570163" y="233363"/>
            <a:ext cx="1222375" cy="403225"/>
          </a:xfrm>
          <a:custGeom>
            <a:avLst/>
            <a:gdLst>
              <a:gd name="T0" fmla="*/ 424 w 424"/>
              <a:gd name="T1" fmla="*/ 131 h 140"/>
              <a:gd name="T2" fmla="*/ 409 w 424"/>
              <a:gd name="T3" fmla="*/ 131 h 140"/>
              <a:gd name="T4" fmla="*/ 408 w 424"/>
              <a:gd name="T5" fmla="*/ 136 h 140"/>
              <a:gd name="T6" fmla="*/ 409 w 424"/>
              <a:gd name="T7" fmla="*/ 140 h 140"/>
              <a:gd name="T8" fmla="*/ 424 w 424"/>
              <a:gd name="T9" fmla="*/ 140 h 140"/>
              <a:gd name="T10" fmla="*/ 423 w 424"/>
              <a:gd name="T11" fmla="*/ 136 h 140"/>
              <a:gd name="T12" fmla="*/ 424 w 424"/>
              <a:gd name="T13" fmla="*/ 131 h 140"/>
              <a:gd name="T14" fmla="*/ 7 w 424"/>
              <a:gd name="T15" fmla="*/ 0 h 140"/>
              <a:gd name="T16" fmla="*/ 0 w 424"/>
              <a:gd name="T17" fmla="*/ 7 h 140"/>
              <a:gd name="T18" fmla="*/ 2 w 424"/>
              <a:gd name="T19" fmla="*/ 8 h 140"/>
              <a:gd name="T20" fmla="*/ 106 w 424"/>
              <a:gd name="T21" fmla="*/ 114 h 140"/>
              <a:gd name="T22" fmla="*/ 110 w 424"/>
              <a:gd name="T23" fmla="*/ 110 h 140"/>
              <a:gd name="T24" fmla="*/ 117 w 424"/>
              <a:gd name="T25" fmla="*/ 117 h 140"/>
              <a:gd name="T26" fmla="*/ 113 w 424"/>
              <a:gd name="T27" fmla="*/ 120 h 140"/>
              <a:gd name="T28" fmla="*/ 133 w 424"/>
              <a:gd name="T29" fmla="*/ 140 h 140"/>
              <a:gd name="T30" fmla="*/ 153 w 424"/>
              <a:gd name="T31" fmla="*/ 140 h 140"/>
              <a:gd name="T32" fmla="*/ 152 w 424"/>
              <a:gd name="T33" fmla="*/ 139 h 140"/>
              <a:gd name="T34" fmla="*/ 156 w 424"/>
              <a:gd name="T35" fmla="*/ 135 h 140"/>
              <a:gd name="T36" fmla="*/ 161 w 424"/>
              <a:gd name="T37" fmla="*/ 140 h 140"/>
              <a:gd name="T38" fmla="*/ 402 w 424"/>
              <a:gd name="T39" fmla="*/ 140 h 140"/>
              <a:gd name="T40" fmla="*/ 402 w 424"/>
              <a:gd name="T41" fmla="*/ 136 h 140"/>
              <a:gd name="T42" fmla="*/ 403 w 424"/>
              <a:gd name="T43" fmla="*/ 131 h 140"/>
              <a:gd name="T44" fmla="*/ 226 w 424"/>
              <a:gd name="T45" fmla="*/ 131 h 140"/>
              <a:gd name="T46" fmla="*/ 221 w 424"/>
              <a:gd name="T47" fmla="*/ 135 h 140"/>
              <a:gd name="T48" fmla="*/ 218 w 424"/>
              <a:gd name="T49" fmla="*/ 131 h 140"/>
              <a:gd name="T50" fmla="*/ 218 w 424"/>
              <a:gd name="T51" fmla="*/ 131 h 140"/>
              <a:gd name="T52" fmla="*/ 137 w 424"/>
              <a:gd name="T53" fmla="*/ 131 h 140"/>
              <a:gd name="T54" fmla="*/ 15 w 424"/>
              <a:gd name="T55" fmla="*/ 8 h 140"/>
              <a:gd name="T56" fmla="*/ 7 w 424"/>
              <a:gd name="T5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4" h="140">
                <a:moveTo>
                  <a:pt x="424" y="131"/>
                </a:moveTo>
                <a:cubicBezTo>
                  <a:pt x="409" y="131"/>
                  <a:pt x="409" y="131"/>
                  <a:pt x="409" y="131"/>
                </a:cubicBezTo>
                <a:cubicBezTo>
                  <a:pt x="409" y="132"/>
                  <a:pt x="408" y="134"/>
                  <a:pt x="408" y="136"/>
                </a:cubicBezTo>
                <a:cubicBezTo>
                  <a:pt x="408" y="137"/>
                  <a:pt x="409" y="139"/>
                  <a:pt x="409" y="140"/>
                </a:cubicBezTo>
                <a:cubicBezTo>
                  <a:pt x="424" y="140"/>
                  <a:pt x="424" y="140"/>
                  <a:pt x="424" y="140"/>
                </a:cubicBezTo>
                <a:cubicBezTo>
                  <a:pt x="423" y="139"/>
                  <a:pt x="423" y="137"/>
                  <a:pt x="423" y="136"/>
                </a:cubicBezTo>
                <a:cubicBezTo>
                  <a:pt x="423" y="134"/>
                  <a:pt x="423" y="132"/>
                  <a:pt x="424" y="131"/>
                </a:cubicBezTo>
                <a:moveTo>
                  <a:pt x="7" y="0"/>
                </a:moveTo>
                <a:cubicBezTo>
                  <a:pt x="0" y="7"/>
                  <a:pt x="0" y="7"/>
                  <a:pt x="0" y="7"/>
                </a:cubicBezTo>
                <a:cubicBezTo>
                  <a:pt x="2" y="8"/>
                  <a:pt x="2" y="8"/>
                  <a:pt x="2" y="8"/>
                </a:cubicBezTo>
                <a:cubicBezTo>
                  <a:pt x="106" y="114"/>
                  <a:pt x="106" y="114"/>
                  <a:pt x="106" y="114"/>
                </a:cubicBezTo>
                <a:cubicBezTo>
                  <a:pt x="110" y="110"/>
                  <a:pt x="110" y="110"/>
                  <a:pt x="110" y="110"/>
                </a:cubicBezTo>
                <a:cubicBezTo>
                  <a:pt x="117" y="117"/>
                  <a:pt x="117" y="117"/>
                  <a:pt x="117" y="117"/>
                </a:cubicBezTo>
                <a:cubicBezTo>
                  <a:pt x="113" y="120"/>
                  <a:pt x="113" y="120"/>
                  <a:pt x="113" y="120"/>
                </a:cubicBezTo>
                <a:cubicBezTo>
                  <a:pt x="133" y="140"/>
                  <a:pt x="133" y="140"/>
                  <a:pt x="133" y="140"/>
                </a:cubicBezTo>
                <a:cubicBezTo>
                  <a:pt x="153" y="140"/>
                  <a:pt x="153" y="140"/>
                  <a:pt x="153" y="140"/>
                </a:cubicBezTo>
                <a:cubicBezTo>
                  <a:pt x="152" y="139"/>
                  <a:pt x="152" y="139"/>
                  <a:pt x="152" y="139"/>
                </a:cubicBezTo>
                <a:cubicBezTo>
                  <a:pt x="156" y="135"/>
                  <a:pt x="156" y="135"/>
                  <a:pt x="156" y="135"/>
                </a:cubicBezTo>
                <a:cubicBezTo>
                  <a:pt x="161" y="140"/>
                  <a:pt x="161" y="140"/>
                  <a:pt x="161" y="140"/>
                </a:cubicBezTo>
                <a:cubicBezTo>
                  <a:pt x="402" y="140"/>
                  <a:pt x="402" y="140"/>
                  <a:pt x="402" y="140"/>
                </a:cubicBezTo>
                <a:cubicBezTo>
                  <a:pt x="402" y="139"/>
                  <a:pt x="402" y="137"/>
                  <a:pt x="402" y="136"/>
                </a:cubicBezTo>
                <a:cubicBezTo>
                  <a:pt x="402" y="134"/>
                  <a:pt x="402" y="132"/>
                  <a:pt x="403" y="131"/>
                </a:cubicBezTo>
                <a:cubicBezTo>
                  <a:pt x="226" y="131"/>
                  <a:pt x="226" y="131"/>
                  <a:pt x="226" y="131"/>
                </a:cubicBezTo>
                <a:cubicBezTo>
                  <a:pt x="221" y="135"/>
                  <a:pt x="221" y="135"/>
                  <a:pt x="221" y="135"/>
                </a:cubicBezTo>
                <a:cubicBezTo>
                  <a:pt x="218" y="131"/>
                  <a:pt x="218" y="131"/>
                  <a:pt x="218" y="131"/>
                </a:cubicBezTo>
                <a:cubicBezTo>
                  <a:pt x="218" y="131"/>
                  <a:pt x="218" y="131"/>
                  <a:pt x="218" y="131"/>
                </a:cubicBezTo>
                <a:cubicBezTo>
                  <a:pt x="137" y="131"/>
                  <a:pt x="137" y="131"/>
                  <a:pt x="137" y="131"/>
                </a:cubicBezTo>
                <a:cubicBezTo>
                  <a:pt x="15" y="8"/>
                  <a:pt x="15" y="8"/>
                  <a:pt x="15" y="8"/>
                </a:cubicBezTo>
                <a:cubicBezTo>
                  <a:pt x="7" y="0"/>
                  <a:pt x="7" y="0"/>
                  <a:pt x="7"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8" name="Freeform 263"/>
          <p:cNvSpPr>
            <a:spLocks noEditPoints="1"/>
          </p:cNvSpPr>
          <p:nvPr userDrawn="1"/>
        </p:nvSpPr>
        <p:spPr bwMode="auto">
          <a:xfrm>
            <a:off x="2006600" y="515938"/>
            <a:ext cx="2270125" cy="749300"/>
          </a:xfrm>
          <a:custGeom>
            <a:avLst/>
            <a:gdLst>
              <a:gd name="T0" fmla="*/ 784 w 788"/>
              <a:gd name="T1" fmla="*/ 251 h 260"/>
              <a:gd name="T2" fmla="*/ 769 w 788"/>
              <a:gd name="T3" fmla="*/ 251 h 260"/>
              <a:gd name="T4" fmla="*/ 771 w 788"/>
              <a:gd name="T5" fmla="*/ 260 h 260"/>
              <a:gd name="T6" fmla="*/ 788 w 788"/>
              <a:gd name="T7" fmla="*/ 260 h 260"/>
              <a:gd name="T8" fmla="*/ 784 w 788"/>
              <a:gd name="T9" fmla="*/ 251 h 260"/>
              <a:gd name="T10" fmla="*/ 2 w 788"/>
              <a:gd name="T11" fmla="*/ 0 h 260"/>
              <a:gd name="T12" fmla="*/ 0 w 788"/>
              <a:gd name="T13" fmla="*/ 12 h 260"/>
              <a:gd name="T14" fmla="*/ 0 w 788"/>
              <a:gd name="T15" fmla="*/ 13 h 260"/>
              <a:gd name="T16" fmla="*/ 247 w 788"/>
              <a:gd name="T17" fmla="*/ 259 h 260"/>
              <a:gd name="T18" fmla="*/ 249 w 788"/>
              <a:gd name="T19" fmla="*/ 260 h 260"/>
              <a:gd name="T20" fmla="*/ 765 w 788"/>
              <a:gd name="T21" fmla="*/ 260 h 260"/>
              <a:gd name="T22" fmla="*/ 763 w 788"/>
              <a:gd name="T23" fmla="*/ 251 h 260"/>
              <a:gd name="T24" fmla="*/ 253 w 788"/>
              <a:gd name="T25" fmla="*/ 251 h 260"/>
              <a:gd name="T26" fmla="*/ 167 w 788"/>
              <a:gd name="T27" fmla="*/ 165 h 260"/>
              <a:gd name="T28" fmla="*/ 164 w 788"/>
              <a:gd name="T29" fmla="*/ 168 h 260"/>
              <a:gd name="T30" fmla="*/ 157 w 788"/>
              <a:gd name="T31" fmla="*/ 161 h 260"/>
              <a:gd name="T32" fmla="*/ 160 w 788"/>
              <a:gd name="T33" fmla="*/ 158 h 260"/>
              <a:gd name="T34" fmla="*/ 3 w 788"/>
              <a:gd name="T35" fmla="*/ 1 h 260"/>
              <a:gd name="T36" fmla="*/ 2 w 788"/>
              <a:gd name="T3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8" h="260">
                <a:moveTo>
                  <a:pt x="784" y="251"/>
                </a:moveTo>
                <a:cubicBezTo>
                  <a:pt x="769" y="251"/>
                  <a:pt x="769" y="251"/>
                  <a:pt x="769" y="251"/>
                </a:cubicBezTo>
                <a:cubicBezTo>
                  <a:pt x="769" y="254"/>
                  <a:pt x="770" y="257"/>
                  <a:pt x="771" y="260"/>
                </a:cubicBezTo>
                <a:cubicBezTo>
                  <a:pt x="788" y="260"/>
                  <a:pt x="788" y="260"/>
                  <a:pt x="788" y="260"/>
                </a:cubicBezTo>
                <a:cubicBezTo>
                  <a:pt x="786" y="258"/>
                  <a:pt x="784" y="254"/>
                  <a:pt x="784" y="251"/>
                </a:cubicBezTo>
                <a:moveTo>
                  <a:pt x="2" y="0"/>
                </a:moveTo>
                <a:cubicBezTo>
                  <a:pt x="0" y="12"/>
                  <a:pt x="0" y="12"/>
                  <a:pt x="0" y="12"/>
                </a:cubicBezTo>
                <a:cubicBezTo>
                  <a:pt x="0" y="13"/>
                  <a:pt x="0" y="13"/>
                  <a:pt x="0" y="13"/>
                </a:cubicBezTo>
                <a:cubicBezTo>
                  <a:pt x="247" y="259"/>
                  <a:pt x="247" y="259"/>
                  <a:pt x="247" y="259"/>
                </a:cubicBezTo>
                <a:cubicBezTo>
                  <a:pt x="249" y="260"/>
                  <a:pt x="249" y="260"/>
                  <a:pt x="249" y="260"/>
                </a:cubicBezTo>
                <a:cubicBezTo>
                  <a:pt x="765" y="260"/>
                  <a:pt x="765" y="260"/>
                  <a:pt x="765" y="260"/>
                </a:cubicBezTo>
                <a:cubicBezTo>
                  <a:pt x="764" y="257"/>
                  <a:pt x="763" y="254"/>
                  <a:pt x="763" y="251"/>
                </a:cubicBezTo>
                <a:cubicBezTo>
                  <a:pt x="253" y="251"/>
                  <a:pt x="253" y="251"/>
                  <a:pt x="253" y="251"/>
                </a:cubicBezTo>
                <a:cubicBezTo>
                  <a:pt x="167" y="165"/>
                  <a:pt x="167" y="165"/>
                  <a:pt x="167" y="165"/>
                </a:cubicBezTo>
                <a:cubicBezTo>
                  <a:pt x="164" y="168"/>
                  <a:pt x="164" y="168"/>
                  <a:pt x="164" y="168"/>
                </a:cubicBezTo>
                <a:cubicBezTo>
                  <a:pt x="157" y="161"/>
                  <a:pt x="157" y="161"/>
                  <a:pt x="157" y="161"/>
                </a:cubicBezTo>
                <a:cubicBezTo>
                  <a:pt x="160" y="158"/>
                  <a:pt x="160" y="158"/>
                  <a:pt x="160" y="158"/>
                </a:cubicBezTo>
                <a:cubicBezTo>
                  <a:pt x="3" y="1"/>
                  <a:pt x="3" y="1"/>
                  <a:pt x="3" y="1"/>
                </a:cubicBezTo>
                <a:cubicBezTo>
                  <a:pt x="2" y="0"/>
                  <a:pt x="2" y="0"/>
                  <a:pt x="2"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9" name="Freeform 264"/>
          <p:cNvSpPr>
            <a:spLocks/>
          </p:cNvSpPr>
          <p:nvPr userDrawn="1"/>
        </p:nvSpPr>
        <p:spPr bwMode="auto">
          <a:xfrm>
            <a:off x="2459038" y="550863"/>
            <a:ext cx="449263" cy="449263"/>
          </a:xfrm>
          <a:custGeom>
            <a:avLst/>
            <a:gdLst>
              <a:gd name="T0" fmla="*/ 270 w 283"/>
              <a:gd name="T1" fmla="*/ 0 h 283"/>
              <a:gd name="T2" fmla="*/ 263 w 283"/>
              <a:gd name="T3" fmla="*/ 7 h 283"/>
              <a:gd name="T4" fmla="*/ 5 w 283"/>
              <a:gd name="T5" fmla="*/ 265 h 283"/>
              <a:gd name="T6" fmla="*/ 0 w 283"/>
              <a:gd name="T7" fmla="*/ 270 h 283"/>
              <a:gd name="T8" fmla="*/ 12 w 283"/>
              <a:gd name="T9" fmla="*/ 283 h 283"/>
              <a:gd name="T10" fmla="*/ 18 w 283"/>
              <a:gd name="T11" fmla="*/ 278 h 283"/>
              <a:gd name="T12" fmla="*/ 275 w 283"/>
              <a:gd name="T13" fmla="*/ 18 h 283"/>
              <a:gd name="T14" fmla="*/ 283 w 283"/>
              <a:gd name="T15" fmla="*/ 13 h 283"/>
              <a:gd name="T16" fmla="*/ 270 w 283"/>
              <a:gd name="T1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283">
                <a:moveTo>
                  <a:pt x="270" y="0"/>
                </a:moveTo>
                <a:lnTo>
                  <a:pt x="263" y="7"/>
                </a:lnTo>
                <a:lnTo>
                  <a:pt x="5" y="265"/>
                </a:lnTo>
                <a:lnTo>
                  <a:pt x="0" y="270"/>
                </a:lnTo>
                <a:lnTo>
                  <a:pt x="12" y="283"/>
                </a:lnTo>
                <a:lnTo>
                  <a:pt x="18" y="278"/>
                </a:lnTo>
                <a:lnTo>
                  <a:pt x="275" y="18"/>
                </a:lnTo>
                <a:lnTo>
                  <a:pt x="283" y="13"/>
                </a:lnTo>
                <a:lnTo>
                  <a:pt x="270" y="0"/>
                </a:lnTo>
                <a:close/>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0" name="Freeform 265"/>
          <p:cNvSpPr>
            <a:spLocks/>
          </p:cNvSpPr>
          <p:nvPr userDrawn="1"/>
        </p:nvSpPr>
        <p:spPr bwMode="auto">
          <a:xfrm>
            <a:off x="2459038" y="550863"/>
            <a:ext cx="449263" cy="449263"/>
          </a:xfrm>
          <a:custGeom>
            <a:avLst/>
            <a:gdLst>
              <a:gd name="T0" fmla="*/ 270 w 283"/>
              <a:gd name="T1" fmla="*/ 0 h 283"/>
              <a:gd name="T2" fmla="*/ 263 w 283"/>
              <a:gd name="T3" fmla="*/ 7 h 283"/>
              <a:gd name="T4" fmla="*/ 5 w 283"/>
              <a:gd name="T5" fmla="*/ 265 h 283"/>
              <a:gd name="T6" fmla="*/ 0 w 283"/>
              <a:gd name="T7" fmla="*/ 270 h 283"/>
              <a:gd name="T8" fmla="*/ 12 w 283"/>
              <a:gd name="T9" fmla="*/ 283 h 283"/>
              <a:gd name="T10" fmla="*/ 18 w 283"/>
              <a:gd name="T11" fmla="*/ 278 h 283"/>
              <a:gd name="T12" fmla="*/ 275 w 283"/>
              <a:gd name="T13" fmla="*/ 18 h 283"/>
              <a:gd name="T14" fmla="*/ 283 w 283"/>
              <a:gd name="T15" fmla="*/ 13 h 283"/>
              <a:gd name="T16" fmla="*/ 270 w 283"/>
              <a:gd name="T1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283">
                <a:moveTo>
                  <a:pt x="270" y="0"/>
                </a:moveTo>
                <a:lnTo>
                  <a:pt x="263" y="7"/>
                </a:lnTo>
                <a:lnTo>
                  <a:pt x="5" y="265"/>
                </a:lnTo>
                <a:lnTo>
                  <a:pt x="0" y="270"/>
                </a:lnTo>
                <a:lnTo>
                  <a:pt x="12" y="283"/>
                </a:lnTo>
                <a:lnTo>
                  <a:pt x="18" y="278"/>
                </a:lnTo>
                <a:lnTo>
                  <a:pt x="275" y="18"/>
                </a:lnTo>
                <a:lnTo>
                  <a:pt x="283" y="13"/>
                </a:lnTo>
                <a:lnTo>
                  <a:pt x="270" y="0"/>
                </a:ln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1" name="Freeform 266"/>
          <p:cNvSpPr>
            <a:spLocks/>
          </p:cNvSpPr>
          <p:nvPr userDrawn="1"/>
        </p:nvSpPr>
        <p:spPr bwMode="auto">
          <a:xfrm>
            <a:off x="2144713" y="0"/>
            <a:ext cx="123825" cy="103188"/>
          </a:xfrm>
          <a:custGeom>
            <a:avLst/>
            <a:gdLst>
              <a:gd name="T0" fmla="*/ 78 w 78"/>
              <a:gd name="T1" fmla="*/ 0 h 65"/>
              <a:gd name="T2" fmla="*/ 54 w 78"/>
              <a:gd name="T3" fmla="*/ 0 h 65"/>
              <a:gd name="T4" fmla="*/ 0 w 78"/>
              <a:gd name="T5" fmla="*/ 54 h 65"/>
              <a:gd name="T6" fmla="*/ 12 w 78"/>
              <a:gd name="T7" fmla="*/ 65 h 65"/>
              <a:gd name="T8" fmla="*/ 78 w 78"/>
              <a:gd name="T9" fmla="*/ 0 h 65"/>
            </a:gdLst>
            <a:ahLst/>
            <a:cxnLst>
              <a:cxn ang="0">
                <a:pos x="T0" y="T1"/>
              </a:cxn>
              <a:cxn ang="0">
                <a:pos x="T2" y="T3"/>
              </a:cxn>
              <a:cxn ang="0">
                <a:pos x="T4" y="T5"/>
              </a:cxn>
              <a:cxn ang="0">
                <a:pos x="T6" y="T7"/>
              </a:cxn>
              <a:cxn ang="0">
                <a:pos x="T8" y="T9"/>
              </a:cxn>
            </a:cxnLst>
            <a:rect l="0" t="0" r="r" b="b"/>
            <a:pathLst>
              <a:path w="78" h="65">
                <a:moveTo>
                  <a:pt x="78" y="0"/>
                </a:moveTo>
                <a:lnTo>
                  <a:pt x="54" y="0"/>
                </a:lnTo>
                <a:lnTo>
                  <a:pt x="0" y="54"/>
                </a:lnTo>
                <a:lnTo>
                  <a:pt x="12" y="65"/>
                </a:lnTo>
                <a:lnTo>
                  <a:pt x="78"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2" name="Freeform 267"/>
          <p:cNvSpPr>
            <a:spLocks/>
          </p:cNvSpPr>
          <p:nvPr userDrawn="1"/>
        </p:nvSpPr>
        <p:spPr bwMode="auto">
          <a:xfrm>
            <a:off x="2144713" y="3763"/>
            <a:ext cx="123825" cy="103188"/>
          </a:xfrm>
          <a:custGeom>
            <a:avLst/>
            <a:gdLst>
              <a:gd name="T0" fmla="*/ 78 w 78"/>
              <a:gd name="T1" fmla="*/ 0 h 65"/>
              <a:gd name="T2" fmla="*/ 54 w 78"/>
              <a:gd name="T3" fmla="*/ 0 h 65"/>
              <a:gd name="T4" fmla="*/ 0 w 78"/>
              <a:gd name="T5" fmla="*/ 54 h 65"/>
              <a:gd name="T6" fmla="*/ 12 w 78"/>
              <a:gd name="T7" fmla="*/ 65 h 65"/>
              <a:gd name="T8" fmla="*/ 78 w 78"/>
              <a:gd name="T9" fmla="*/ 0 h 65"/>
            </a:gdLst>
            <a:ahLst/>
            <a:cxnLst>
              <a:cxn ang="0">
                <a:pos x="T0" y="T1"/>
              </a:cxn>
              <a:cxn ang="0">
                <a:pos x="T2" y="T3"/>
              </a:cxn>
              <a:cxn ang="0">
                <a:pos x="T4" y="T5"/>
              </a:cxn>
              <a:cxn ang="0">
                <a:pos x="T6" y="T7"/>
              </a:cxn>
              <a:cxn ang="0">
                <a:pos x="T8" y="T9"/>
              </a:cxn>
            </a:cxnLst>
            <a:rect l="0" t="0" r="r" b="b"/>
            <a:pathLst>
              <a:path w="78" h="65">
                <a:moveTo>
                  <a:pt x="78" y="0"/>
                </a:moveTo>
                <a:lnTo>
                  <a:pt x="54" y="0"/>
                </a:lnTo>
                <a:lnTo>
                  <a:pt x="0" y="54"/>
                </a:lnTo>
                <a:lnTo>
                  <a:pt x="12" y="65"/>
                </a:lnTo>
                <a:lnTo>
                  <a:pt x="7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3" name="Freeform 268"/>
          <p:cNvSpPr>
            <a:spLocks noEditPoints="1"/>
          </p:cNvSpPr>
          <p:nvPr userDrawn="1"/>
        </p:nvSpPr>
        <p:spPr bwMode="auto">
          <a:xfrm>
            <a:off x="1801813" y="979488"/>
            <a:ext cx="1358900" cy="511175"/>
          </a:xfrm>
          <a:custGeom>
            <a:avLst/>
            <a:gdLst>
              <a:gd name="T0" fmla="*/ 472 w 472"/>
              <a:gd name="T1" fmla="*/ 168 h 177"/>
              <a:gd name="T2" fmla="*/ 456 w 472"/>
              <a:gd name="T3" fmla="*/ 168 h 177"/>
              <a:gd name="T4" fmla="*/ 454 w 472"/>
              <a:gd name="T5" fmla="*/ 177 h 177"/>
              <a:gd name="T6" fmla="*/ 454 w 472"/>
              <a:gd name="T7" fmla="*/ 177 h 177"/>
              <a:gd name="T8" fmla="*/ 469 w 472"/>
              <a:gd name="T9" fmla="*/ 177 h 177"/>
              <a:gd name="T10" fmla="*/ 469 w 472"/>
              <a:gd name="T11" fmla="*/ 177 h 177"/>
              <a:gd name="T12" fmla="*/ 472 w 472"/>
              <a:gd name="T13" fmla="*/ 168 h 177"/>
              <a:gd name="T14" fmla="*/ 7 w 472"/>
              <a:gd name="T15" fmla="*/ 0 h 177"/>
              <a:gd name="T16" fmla="*/ 6 w 472"/>
              <a:gd name="T17" fmla="*/ 1 h 177"/>
              <a:gd name="T18" fmla="*/ 0 w 472"/>
              <a:gd name="T19" fmla="*/ 7 h 177"/>
              <a:gd name="T20" fmla="*/ 1 w 472"/>
              <a:gd name="T21" fmla="*/ 8 h 177"/>
              <a:gd name="T22" fmla="*/ 170 w 472"/>
              <a:gd name="T23" fmla="*/ 177 h 177"/>
              <a:gd name="T24" fmla="*/ 448 w 472"/>
              <a:gd name="T25" fmla="*/ 177 h 177"/>
              <a:gd name="T26" fmla="*/ 448 w 472"/>
              <a:gd name="T27" fmla="*/ 177 h 177"/>
              <a:gd name="T28" fmla="*/ 449 w 472"/>
              <a:gd name="T29" fmla="*/ 168 h 177"/>
              <a:gd name="T30" fmla="*/ 174 w 472"/>
              <a:gd name="T31" fmla="*/ 168 h 177"/>
              <a:gd name="T32" fmla="*/ 7 w 472"/>
              <a:gd name="T33"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2" h="177">
                <a:moveTo>
                  <a:pt x="472" y="168"/>
                </a:moveTo>
                <a:cubicBezTo>
                  <a:pt x="456" y="168"/>
                  <a:pt x="456" y="168"/>
                  <a:pt x="456" y="168"/>
                </a:cubicBezTo>
                <a:cubicBezTo>
                  <a:pt x="455" y="171"/>
                  <a:pt x="454" y="174"/>
                  <a:pt x="454" y="177"/>
                </a:cubicBezTo>
                <a:cubicBezTo>
                  <a:pt x="454" y="177"/>
                  <a:pt x="454" y="177"/>
                  <a:pt x="454" y="177"/>
                </a:cubicBezTo>
                <a:cubicBezTo>
                  <a:pt x="469" y="177"/>
                  <a:pt x="469" y="177"/>
                  <a:pt x="469" y="177"/>
                </a:cubicBezTo>
                <a:cubicBezTo>
                  <a:pt x="469" y="177"/>
                  <a:pt x="469" y="177"/>
                  <a:pt x="469" y="177"/>
                </a:cubicBezTo>
                <a:cubicBezTo>
                  <a:pt x="469" y="174"/>
                  <a:pt x="470" y="170"/>
                  <a:pt x="472" y="168"/>
                </a:cubicBezTo>
                <a:moveTo>
                  <a:pt x="7" y="0"/>
                </a:moveTo>
                <a:cubicBezTo>
                  <a:pt x="6" y="1"/>
                  <a:pt x="6" y="1"/>
                  <a:pt x="6" y="1"/>
                </a:cubicBezTo>
                <a:cubicBezTo>
                  <a:pt x="0" y="7"/>
                  <a:pt x="0" y="7"/>
                  <a:pt x="0" y="7"/>
                </a:cubicBezTo>
                <a:cubicBezTo>
                  <a:pt x="1" y="8"/>
                  <a:pt x="1" y="8"/>
                  <a:pt x="1" y="8"/>
                </a:cubicBezTo>
                <a:cubicBezTo>
                  <a:pt x="170" y="177"/>
                  <a:pt x="170" y="177"/>
                  <a:pt x="170" y="177"/>
                </a:cubicBezTo>
                <a:cubicBezTo>
                  <a:pt x="448" y="177"/>
                  <a:pt x="448" y="177"/>
                  <a:pt x="448" y="177"/>
                </a:cubicBezTo>
                <a:cubicBezTo>
                  <a:pt x="448" y="177"/>
                  <a:pt x="448" y="177"/>
                  <a:pt x="448" y="177"/>
                </a:cubicBezTo>
                <a:cubicBezTo>
                  <a:pt x="448" y="174"/>
                  <a:pt x="449" y="171"/>
                  <a:pt x="449" y="168"/>
                </a:cubicBezTo>
                <a:cubicBezTo>
                  <a:pt x="174" y="168"/>
                  <a:pt x="174" y="168"/>
                  <a:pt x="174" y="168"/>
                </a:cubicBezTo>
                <a:cubicBezTo>
                  <a:pt x="7" y="0"/>
                  <a:pt x="7" y="0"/>
                  <a:pt x="7"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4" name="Freeform 270"/>
          <p:cNvSpPr>
            <a:spLocks/>
          </p:cNvSpPr>
          <p:nvPr userDrawn="1"/>
        </p:nvSpPr>
        <p:spPr bwMode="auto">
          <a:xfrm>
            <a:off x="4192588" y="7938"/>
            <a:ext cx="1346200" cy="239713"/>
          </a:xfrm>
          <a:custGeom>
            <a:avLst/>
            <a:gdLst>
              <a:gd name="T0" fmla="*/ 848 w 848"/>
              <a:gd name="T1" fmla="*/ 0 h 151"/>
              <a:gd name="T2" fmla="*/ 166 w 848"/>
              <a:gd name="T3" fmla="*/ 0 h 151"/>
              <a:gd name="T4" fmla="*/ 6 w 848"/>
              <a:gd name="T5" fmla="*/ 140 h 151"/>
              <a:gd name="T6" fmla="*/ 0 w 848"/>
              <a:gd name="T7" fmla="*/ 144 h 151"/>
              <a:gd name="T8" fmla="*/ 6 w 848"/>
              <a:gd name="T9" fmla="*/ 151 h 151"/>
              <a:gd name="T10" fmla="*/ 20 w 848"/>
              <a:gd name="T11" fmla="*/ 140 h 151"/>
              <a:gd name="T12" fmla="*/ 169 w 848"/>
              <a:gd name="T13" fmla="*/ 11 h 151"/>
              <a:gd name="T14" fmla="*/ 360 w 848"/>
              <a:gd name="T15" fmla="*/ 11 h 151"/>
              <a:gd name="T16" fmla="*/ 356 w 848"/>
              <a:gd name="T17" fmla="*/ 8 h 151"/>
              <a:gd name="T18" fmla="*/ 363 w 848"/>
              <a:gd name="T19" fmla="*/ 0 h 151"/>
              <a:gd name="T20" fmla="*/ 374 w 848"/>
              <a:gd name="T21" fmla="*/ 11 h 151"/>
              <a:gd name="T22" fmla="*/ 848 w 848"/>
              <a:gd name="T23" fmla="*/ 11 h 151"/>
              <a:gd name="T24" fmla="*/ 848 w 848"/>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8" h="151">
                <a:moveTo>
                  <a:pt x="848" y="0"/>
                </a:moveTo>
                <a:lnTo>
                  <a:pt x="166" y="0"/>
                </a:lnTo>
                <a:lnTo>
                  <a:pt x="6" y="140"/>
                </a:lnTo>
                <a:lnTo>
                  <a:pt x="0" y="144"/>
                </a:lnTo>
                <a:lnTo>
                  <a:pt x="6" y="151"/>
                </a:lnTo>
                <a:lnTo>
                  <a:pt x="20" y="140"/>
                </a:lnTo>
                <a:lnTo>
                  <a:pt x="169" y="11"/>
                </a:lnTo>
                <a:lnTo>
                  <a:pt x="360" y="11"/>
                </a:lnTo>
                <a:lnTo>
                  <a:pt x="356" y="8"/>
                </a:lnTo>
                <a:lnTo>
                  <a:pt x="363" y="0"/>
                </a:lnTo>
                <a:lnTo>
                  <a:pt x="374" y="11"/>
                </a:lnTo>
                <a:lnTo>
                  <a:pt x="848" y="11"/>
                </a:lnTo>
                <a:lnTo>
                  <a:pt x="84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05" name="Freeform 271"/>
          <p:cNvSpPr>
            <a:spLocks/>
          </p:cNvSpPr>
          <p:nvPr userDrawn="1"/>
        </p:nvSpPr>
        <p:spPr bwMode="auto">
          <a:xfrm>
            <a:off x="4192588" y="7938"/>
            <a:ext cx="1346200" cy="239713"/>
          </a:xfrm>
          <a:custGeom>
            <a:avLst/>
            <a:gdLst>
              <a:gd name="T0" fmla="*/ 848 w 848"/>
              <a:gd name="T1" fmla="*/ 0 h 151"/>
              <a:gd name="T2" fmla="*/ 166 w 848"/>
              <a:gd name="T3" fmla="*/ 0 h 151"/>
              <a:gd name="T4" fmla="*/ 6 w 848"/>
              <a:gd name="T5" fmla="*/ 140 h 151"/>
              <a:gd name="T6" fmla="*/ 0 w 848"/>
              <a:gd name="T7" fmla="*/ 144 h 151"/>
              <a:gd name="T8" fmla="*/ 6 w 848"/>
              <a:gd name="T9" fmla="*/ 151 h 151"/>
              <a:gd name="T10" fmla="*/ 20 w 848"/>
              <a:gd name="T11" fmla="*/ 140 h 151"/>
              <a:gd name="T12" fmla="*/ 169 w 848"/>
              <a:gd name="T13" fmla="*/ 11 h 151"/>
              <a:gd name="T14" fmla="*/ 360 w 848"/>
              <a:gd name="T15" fmla="*/ 11 h 151"/>
              <a:gd name="T16" fmla="*/ 356 w 848"/>
              <a:gd name="T17" fmla="*/ 8 h 151"/>
              <a:gd name="T18" fmla="*/ 363 w 848"/>
              <a:gd name="T19" fmla="*/ 0 h 151"/>
              <a:gd name="T20" fmla="*/ 374 w 848"/>
              <a:gd name="T21" fmla="*/ 11 h 151"/>
              <a:gd name="T22" fmla="*/ 848 w 848"/>
              <a:gd name="T23" fmla="*/ 11 h 151"/>
              <a:gd name="T24" fmla="*/ 848 w 848"/>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8" h="151">
                <a:moveTo>
                  <a:pt x="848" y="0"/>
                </a:moveTo>
                <a:lnTo>
                  <a:pt x="166" y="0"/>
                </a:lnTo>
                <a:lnTo>
                  <a:pt x="6" y="140"/>
                </a:lnTo>
                <a:lnTo>
                  <a:pt x="0" y="144"/>
                </a:lnTo>
                <a:lnTo>
                  <a:pt x="6" y="151"/>
                </a:lnTo>
                <a:lnTo>
                  <a:pt x="20" y="140"/>
                </a:lnTo>
                <a:lnTo>
                  <a:pt x="169" y="11"/>
                </a:lnTo>
                <a:lnTo>
                  <a:pt x="360" y="11"/>
                </a:lnTo>
                <a:lnTo>
                  <a:pt x="356" y="8"/>
                </a:lnTo>
                <a:lnTo>
                  <a:pt x="363" y="0"/>
                </a:lnTo>
                <a:lnTo>
                  <a:pt x="374" y="11"/>
                </a:lnTo>
                <a:lnTo>
                  <a:pt x="848" y="11"/>
                </a:lnTo>
                <a:lnTo>
                  <a:pt x="84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6" name="Freeform 272"/>
          <p:cNvSpPr>
            <a:spLocks noEditPoints="1"/>
          </p:cNvSpPr>
          <p:nvPr userDrawn="1"/>
        </p:nvSpPr>
        <p:spPr bwMode="auto">
          <a:xfrm>
            <a:off x="4757738" y="7938"/>
            <a:ext cx="1147763" cy="139700"/>
          </a:xfrm>
          <a:custGeom>
            <a:avLst/>
            <a:gdLst>
              <a:gd name="T0" fmla="*/ 396 w 398"/>
              <a:gd name="T1" fmla="*/ 42 h 48"/>
              <a:gd name="T2" fmla="*/ 382 w 398"/>
              <a:gd name="T3" fmla="*/ 42 h 48"/>
              <a:gd name="T4" fmla="*/ 382 w 398"/>
              <a:gd name="T5" fmla="*/ 48 h 48"/>
              <a:gd name="T6" fmla="*/ 398 w 398"/>
              <a:gd name="T7" fmla="*/ 48 h 48"/>
              <a:gd name="T8" fmla="*/ 396 w 398"/>
              <a:gd name="T9" fmla="*/ 42 h 48"/>
              <a:gd name="T10" fmla="*/ 4 w 398"/>
              <a:gd name="T11" fmla="*/ 0 h 48"/>
              <a:gd name="T12" fmla="*/ 0 w 398"/>
              <a:gd name="T13" fmla="*/ 4 h 48"/>
              <a:gd name="T14" fmla="*/ 2 w 398"/>
              <a:gd name="T15" fmla="*/ 6 h 48"/>
              <a:gd name="T16" fmla="*/ 44 w 398"/>
              <a:gd name="T17" fmla="*/ 48 h 48"/>
              <a:gd name="T18" fmla="*/ 376 w 398"/>
              <a:gd name="T19" fmla="*/ 48 h 48"/>
              <a:gd name="T20" fmla="*/ 375 w 398"/>
              <a:gd name="T21" fmla="*/ 42 h 48"/>
              <a:gd name="T22" fmla="*/ 46 w 398"/>
              <a:gd name="T23" fmla="*/ 42 h 48"/>
              <a:gd name="T24" fmla="*/ 10 w 398"/>
              <a:gd name="T25" fmla="*/ 6 h 48"/>
              <a:gd name="T26" fmla="*/ 4 w 398"/>
              <a:gd name="T2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8" h="48">
                <a:moveTo>
                  <a:pt x="396" y="42"/>
                </a:moveTo>
                <a:cubicBezTo>
                  <a:pt x="382" y="42"/>
                  <a:pt x="382" y="42"/>
                  <a:pt x="382" y="42"/>
                </a:cubicBezTo>
                <a:cubicBezTo>
                  <a:pt x="382" y="44"/>
                  <a:pt x="382" y="46"/>
                  <a:pt x="382" y="48"/>
                </a:cubicBezTo>
                <a:cubicBezTo>
                  <a:pt x="398" y="48"/>
                  <a:pt x="398" y="48"/>
                  <a:pt x="398" y="48"/>
                </a:cubicBezTo>
                <a:cubicBezTo>
                  <a:pt x="397" y="46"/>
                  <a:pt x="396" y="44"/>
                  <a:pt x="396" y="42"/>
                </a:cubicBezTo>
                <a:moveTo>
                  <a:pt x="4" y="0"/>
                </a:moveTo>
                <a:cubicBezTo>
                  <a:pt x="0" y="4"/>
                  <a:pt x="0" y="4"/>
                  <a:pt x="0" y="4"/>
                </a:cubicBezTo>
                <a:cubicBezTo>
                  <a:pt x="2" y="6"/>
                  <a:pt x="2" y="6"/>
                  <a:pt x="2" y="6"/>
                </a:cubicBezTo>
                <a:cubicBezTo>
                  <a:pt x="44" y="48"/>
                  <a:pt x="44" y="48"/>
                  <a:pt x="44" y="48"/>
                </a:cubicBezTo>
                <a:cubicBezTo>
                  <a:pt x="376" y="48"/>
                  <a:pt x="376" y="48"/>
                  <a:pt x="376" y="48"/>
                </a:cubicBezTo>
                <a:cubicBezTo>
                  <a:pt x="376" y="46"/>
                  <a:pt x="375" y="44"/>
                  <a:pt x="375" y="42"/>
                </a:cubicBezTo>
                <a:cubicBezTo>
                  <a:pt x="46" y="42"/>
                  <a:pt x="46" y="42"/>
                  <a:pt x="46" y="42"/>
                </a:cubicBezTo>
                <a:cubicBezTo>
                  <a:pt x="10" y="6"/>
                  <a:pt x="10" y="6"/>
                  <a:pt x="10" y="6"/>
                </a:cubicBezTo>
                <a:cubicBezTo>
                  <a:pt x="4" y="0"/>
                  <a:pt x="4" y="0"/>
                  <a:pt x="4" y="0"/>
                </a:cubicBezTo>
              </a:path>
            </a:pathLst>
          </a:custGeom>
          <a:solidFill>
            <a:srgbClr val="005EB8"/>
          </a:solidFill>
          <a:ln>
            <a:noFill/>
          </a:ln>
        </p:spPr>
        <p:txBody>
          <a:bodyPr vert="horz" wrap="square" lIns="91440" tIns="45720" rIns="91440" bIns="45720" numCol="1" anchor="t" anchorCtr="0" compatLnSpc="1">
            <a:prstTxWarp prst="textNoShape">
              <a:avLst/>
            </a:prstTxWarp>
          </a:bodyPr>
          <a:lstStyle/>
          <a:p>
            <a:endParaRPr lang="en-US"/>
          </a:p>
        </p:txBody>
      </p:sp>
      <p:sp>
        <p:nvSpPr>
          <p:cNvPr id="307" name="Freeform 273"/>
          <p:cNvSpPr>
            <a:spLocks noEditPoints="1"/>
          </p:cNvSpPr>
          <p:nvPr userDrawn="1"/>
        </p:nvSpPr>
        <p:spPr bwMode="auto">
          <a:xfrm>
            <a:off x="3198813" y="400050"/>
            <a:ext cx="1282700" cy="222250"/>
          </a:xfrm>
          <a:custGeom>
            <a:avLst/>
            <a:gdLst>
              <a:gd name="T0" fmla="*/ 583 w 808"/>
              <a:gd name="T1" fmla="*/ 0 h 140"/>
              <a:gd name="T2" fmla="*/ 131 w 808"/>
              <a:gd name="T3" fmla="*/ 0 h 140"/>
              <a:gd name="T4" fmla="*/ 0 w 808"/>
              <a:gd name="T5" fmla="*/ 133 h 140"/>
              <a:gd name="T6" fmla="*/ 0 w 808"/>
              <a:gd name="T7" fmla="*/ 133 h 140"/>
              <a:gd name="T8" fmla="*/ 6 w 808"/>
              <a:gd name="T9" fmla="*/ 140 h 140"/>
              <a:gd name="T10" fmla="*/ 15 w 808"/>
              <a:gd name="T11" fmla="*/ 133 h 140"/>
              <a:gd name="T12" fmla="*/ 136 w 808"/>
              <a:gd name="T13" fmla="*/ 11 h 140"/>
              <a:gd name="T14" fmla="*/ 581 w 808"/>
              <a:gd name="T15" fmla="*/ 11 h 140"/>
              <a:gd name="T16" fmla="*/ 577 w 808"/>
              <a:gd name="T17" fmla="*/ 6 h 140"/>
              <a:gd name="T18" fmla="*/ 583 w 808"/>
              <a:gd name="T19" fmla="*/ 0 h 140"/>
              <a:gd name="T20" fmla="*/ 808 w 808"/>
              <a:gd name="T21" fmla="*/ 0 h 140"/>
              <a:gd name="T22" fmla="*/ 586 w 808"/>
              <a:gd name="T23" fmla="*/ 0 h 140"/>
              <a:gd name="T24" fmla="*/ 596 w 808"/>
              <a:gd name="T25" fmla="*/ 11 h 140"/>
              <a:gd name="T26" fmla="*/ 808 w 808"/>
              <a:gd name="T27" fmla="*/ 11 h 140"/>
              <a:gd name="T28" fmla="*/ 808 w 808"/>
              <a:gd name="T2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8" h="140">
                <a:moveTo>
                  <a:pt x="583" y="0"/>
                </a:moveTo>
                <a:lnTo>
                  <a:pt x="131" y="0"/>
                </a:lnTo>
                <a:lnTo>
                  <a:pt x="0" y="133"/>
                </a:lnTo>
                <a:lnTo>
                  <a:pt x="0" y="133"/>
                </a:lnTo>
                <a:lnTo>
                  <a:pt x="6" y="140"/>
                </a:lnTo>
                <a:lnTo>
                  <a:pt x="15" y="133"/>
                </a:lnTo>
                <a:lnTo>
                  <a:pt x="136" y="11"/>
                </a:lnTo>
                <a:lnTo>
                  <a:pt x="581" y="11"/>
                </a:lnTo>
                <a:lnTo>
                  <a:pt x="577" y="6"/>
                </a:lnTo>
                <a:lnTo>
                  <a:pt x="583" y="0"/>
                </a:lnTo>
                <a:close/>
                <a:moveTo>
                  <a:pt x="808" y="0"/>
                </a:moveTo>
                <a:lnTo>
                  <a:pt x="586" y="0"/>
                </a:lnTo>
                <a:lnTo>
                  <a:pt x="596" y="11"/>
                </a:lnTo>
                <a:lnTo>
                  <a:pt x="808" y="11"/>
                </a:lnTo>
                <a:lnTo>
                  <a:pt x="808" y="0"/>
                </a:lnTo>
                <a:close/>
              </a:path>
            </a:pathLst>
          </a:custGeom>
          <a:solidFill>
            <a:srgbClr val="6D2077"/>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8" name="Freeform 274"/>
          <p:cNvSpPr>
            <a:spLocks noEditPoints="1"/>
          </p:cNvSpPr>
          <p:nvPr userDrawn="1"/>
        </p:nvSpPr>
        <p:spPr bwMode="auto">
          <a:xfrm>
            <a:off x="3198813" y="400050"/>
            <a:ext cx="1282700" cy="222250"/>
          </a:xfrm>
          <a:custGeom>
            <a:avLst/>
            <a:gdLst>
              <a:gd name="T0" fmla="*/ 583 w 808"/>
              <a:gd name="T1" fmla="*/ 0 h 140"/>
              <a:gd name="T2" fmla="*/ 131 w 808"/>
              <a:gd name="T3" fmla="*/ 0 h 140"/>
              <a:gd name="T4" fmla="*/ 0 w 808"/>
              <a:gd name="T5" fmla="*/ 133 h 140"/>
              <a:gd name="T6" fmla="*/ 0 w 808"/>
              <a:gd name="T7" fmla="*/ 133 h 140"/>
              <a:gd name="T8" fmla="*/ 6 w 808"/>
              <a:gd name="T9" fmla="*/ 140 h 140"/>
              <a:gd name="T10" fmla="*/ 15 w 808"/>
              <a:gd name="T11" fmla="*/ 133 h 140"/>
              <a:gd name="T12" fmla="*/ 136 w 808"/>
              <a:gd name="T13" fmla="*/ 11 h 140"/>
              <a:gd name="T14" fmla="*/ 581 w 808"/>
              <a:gd name="T15" fmla="*/ 11 h 140"/>
              <a:gd name="T16" fmla="*/ 577 w 808"/>
              <a:gd name="T17" fmla="*/ 6 h 140"/>
              <a:gd name="T18" fmla="*/ 583 w 808"/>
              <a:gd name="T19" fmla="*/ 0 h 140"/>
              <a:gd name="T20" fmla="*/ 808 w 808"/>
              <a:gd name="T21" fmla="*/ 0 h 140"/>
              <a:gd name="T22" fmla="*/ 586 w 808"/>
              <a:gd name="T23" fmla="*/ 0 h 140"/>
              <a:gd name="T24" fmla="*/ 596 w 808"/>
              <a:gd name="T25" fmla="*/ 11 h 140"/>
              <a:gd name="T26" fmla="*/ 808 w 808"/>
              <a:gd name="T27" fmla="*/ 11 h 140"/>
              <a:gd name="T28" fmla="*/ 808 w 808"/>
              <a:gd name="T2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8" h="140">
                <a:moveTo>
                  <a:pt x="583" y="0"/>
                </a:moveTo>
                <a:lnTo>
                  <a:pt x="131" y="0"/>
                </a:lnTo>
                <a:lnTo>
                  <a:pt x="0" y="133"/>
                </a:lnTo>
                <a:lnTo>
                  <a:pt x="0" y="133"/>
                </a:lnTo>
                <a:lnTo>
                  <a:pt x="6" y="140"/>
                </a:lnTo>
                <a:lnTo>
                  <a:pt x="15" y="133"/>
                </a:lnTo>
                <a:lnTo>
                  <a:pt x="136" y="11"/>
                </a:lnTo>
                <a:lnTo>
                  <a:pt x="581" y="11"/>
                </a:lnTo>
                <a:lnTo>
                  <a:pt x="577" y="6"/>
                </a:lnTo>
                <a:lnTo>
                  <a:pt x="583" y="0"/>
                </a:lnTo>
                <a:moveTo>
                  <a:pt x="808" y="0"/>
                </a:moveTo>
                <a:lnTo>
                  <a:pt x="586" y="0"/>
                </a:lnTo>
                <a:lnTo>
                  <a:pt x="596" y="11"/>
                </a:lnTo>
                <a:lnTo>
                  <a:pt x="808" y="11"/>
                </a:lnTo>
                <a:lnTo>
                  <a:pt x="80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9" name="Freeform 275"/>
          <p:cNvSpPr>
            <a:spLocks/>
          </p:cNvSpPr>
          <p:nvPr userDrawn="1"/>
        </p:nvSpPr>
        <p:spPr bwMode="auto">
          <a:xfrm>
            <a:off x="3008313" y="622300"/>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10" name="Freeform 276"/>
          <p:cNvSpPr>
            <a:spLocks/>
          </p:cNvSpPr>
          <p:nvPr userDrawn="1"/>
        </p:nvSpPr>
        <p:spPr bwMode="auto">
          <a:xfrm>
            <a:off x="3008313" y="622300"/>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1" name="Freeform 277"/>
          <p:cNvSpPr>
            <a:spLocks/>
          </p:cNvSpPr>
          <p:nvPr userDrawn="1"/>
        </p:nvSpPr>
        <p:spPr bwMode="auto">
          <a:xfrm>
            <a:off x="4114800" y="398463"/>
            <a:ext cx="1473200" cy="227013"/>
          </a:xfrm>
          <a:custGeom>
            <a:avLst/>
            <a:gdLst>
              <a:gd name="T0" fmla="*/ 8 w 928"/>
              <a:gd name="T1" fmla="*/ 0 h 143"/>
              <a:gd name="T2" fmla="*/ 6 w 928"/>
              <a:gd name="T3" fmla="*/ 1 h 143"/>
              <a:gd name="T4" fmla="*/ 0 w 928"/>
              <a:gd name="T5" fmla="*/ 7 h 143"/>
              <a:gd name="T6" fmla="*/ 4 w 928"/>
              <a:gd name="T7" fmla="*/ 12 h 143"/>
              <a:gd name="T8" fmla="*/ 135 w 928"/>
              <a:gd name="T9" fmla="*/ 143 h 143"/>
              <a:gd name="T10" fmla="*/ 928 w 928"/>
              <a:gd name="T11" fmla="*/ 143 h 143"/>
              <a:gd name="T12" fmla="*/ 928 w 928"/>
              <a:gd name="T13" fmla="*/ 132 h 143"/>
              <a:gd name="T14" fmla="*/ 138 w 928"/>
              <a:gd name="T15" fmla="*/ 132 h 143"/>
              <a:gd name="T16" fmla="*/ 19 w 928"/>
              <a:gd name="T17" fmla="*/ 12 h 143"/>
              <a:gd name="T18" fmla="*/ 9 w 928"/>
              <a:gd name="T19" fmla="*/ 1 h 143"/>
              <a:gd name="T20" fmla="*/ 8 w 928"/>
              <a:gd name="T2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8" h="143">
                <a:moveTo>
                  <a:pt x="8" y="0"/>
                </a:moveTo>
                <a:lnTo>
                  <a:pt x="6" y="1"/>
                </a:lnTo>
                <a:lnTo>
                  <a:pt x="0" y="7"/>
                </a:lnTo>
                <a:lnTo>
                  <a:pt x="4" y="12"/>
                </a:lnTo>
                <a:lnTo>
                  <a:pt x="135" y="143"/>
                </a:lnTo>
                <a:lnTo>
                  <a:pt x="928" y="143"/>
                </a:lnTo>
                <a:lnTo>
                  <a:pt x="928" y="132"/>
                </a:lnTo>
                <a:lnTo>
                  <a:pt x="138" y="132"/>
                </a:lnTo>
                <a:lnTo>
                  <a:pt x="19" y="12"/>
                </a:lnTo>
                <a:lnTo>
                  <a:pt x="9" y="1"/>
                </a:lnTo>
                <a:lnTo>
                  <a:pt x="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12" name="Freeform 278"/>
          <p:cNvSpPr>
            <a:spLocks/>
          </p:cNvSpPr>
          <p:nvPr userDrawn="1"/>
        </p:nvSpPr>
        <p:spPr bwMode="auto">
          <a:xfrm>
            <a:off x="4114800" y="398463"/>
            <a:ext cx="1473200" cy="227013"/>
          </a:xfrm>
          <a:custGeom>
            <a:avLst/>
            <a:gdLst>
              <a:gd name="T0" fmla="*/ 8 w 928"/>
              <a:gd name="T1" fmla="*/ 0 h 143"/>
              <a:gd name="T2" fmla="*/ 6 w 928"/>
              <a:gd name="T3" fmla="*/ 1 h 143"/>
              <a:gd name="T4" fmla="*/ 0 w 928"/>
              <a:gd name="T5" fmla="*/ 7 h 143"/>
              <a:gd name="T6" fmla="*/ 4 w 928"/>
              <a:gd name="T7" fmla="*/ 12 h 143"/>
              <a:gd name="T8" fmla="*/ 135 w 928"/>
              <a:gd name="T9" fmla="*/ 143 h 143"/>
              <a:gd name="T10" fmla="*/ 928 w 928"/>
              <a:gd name="T11" fmla="*/ 143 h 143"/>
              <a:gd name="T12" fmla="*/ 928 w 928"/>
              <a:gd name="T13" fmla="*/ 132 h 143"/>
              <a:gd name="T14" fmla="*/ 138 w 928"/>
              <a:gd name="T15" fmla="*/ 132 h 143"/>
              <a:gd name="T16" fmla="*/ 19 w 928"/>
              <a:gd name="T17" fmla="*/ 12 h 143"/>
              <a:gd name="T18" fmla="*/ 9 w 928"/>
              <a:gd name="T19" fmla="*/ 1 h 143"/>
              <a:gd name="T20" fmla="*/ 8 w 928"/>
              <a:gd name="T2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8" h="143">
                <a:moveTo>
                  <a:pt x="8" y="0"/>
                </a:moveTo>
                <a:lnTo>
                  <a:pt x="6" y="1"/>
                </a:lnTo>
                <a:lnTo>
                  <a:pt x="0" y="7"/>
                </a:lnTo>
                <a:lnTo>
                  <a:pt x="4" y="12"/>
                </a:lnTo>
                <a:lnTo>
                  <a:pt x="135" y="143"/>
                </a:lnTo>
                <a:lnTo>
                  <a:pt x="928" y="143"/>
                </a:lnTo>
                <a:lnTo>
                  <a:pt x="928" y="132"/>
                </a:lnTo>
                <a:lnTo>
                  <a:pt x="138" y="132"/>
                </a:lnTo>
                <a:lnTo>
                  <a:pt x="19" y="12"/>
                </a:lnTo>
                <a:lnTo>
                  <a:pt x="9" y="1"/>
                </a:lnTo>
                <a:lnTo>
                  <a:pt x="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3" name="Freeform 279"/>
          <p:cNvSpPr>
            <a:spLocks/>
          </p:cNvSpPr>
          <p:nvPr userDrawn="1"/>
        </p:nvSpPr>
        <p:spPr bwMode="auto">
          <a:xfrm>
            <a:off x="2028825" y="85725"/>
            <a:ext cx="134938" cy="17463"/>
          </a:xfrm>
          <a:custGeom>
            <a:avLst/>
            <a:gdLst>
              <a:gd name="T0" fmla="*/ 73 w 85"/>
              <a:gd name="T1" fmla="*/ 0 h 11"/>
              <a:gd name="T2" fmla="*/ 0 w 85"/>
              <a:gd name="T3" fmla="*/ 0 h 11"/>
              <a:gd name="T4" fmla="*/ 0 w 85"/>
              <a:gd name="T5" fmla="*/ 0 h 11"/>
              <a:gd name="T6" fmla="*/ 2 w 85"/>
              <a:gd name="T7" fmla="*/ 11 h 11"/>
              <a:gd name="T8" fmla="*/ 2 w 85"/>
              <a:gd name="T9" fmla="*/ 11 h 11"/>
              <a:gd name="T10" fmla="*/ 85 w 85"/>
              <a:gd name="T11" fmla="*/ 11 h 11"/>
              <a:gd name="T12" fmla="*/ 73 w 8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5" h="11">
                <a:moveTo>
                  <a:pt x="73" y="0"/>
                </a:moveTo>
                <a:lnTo>
                  <a:pt x="0" y="0"/>
                </a:lnTo>
                <a:lnTo>
                  <a:pt x="0" y="0"/>
                </a:lnTo>
                <a:lnTo>
                  <a:pt x="2" y="11"/>
                </a:lnTo>
                <a:lnTo>
                  <a:pt x="2" y="11"/>
                </a:lnTo>
                <a:lnTo>
                  <a:pt x="85" y="11"/>
                </a:lnTo>
                <a:lnTo>
                  <a:pt x="73"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4" name="Freeform 280"/>
          <p:cNvSpPr>
            <a:spLocks/>
          </p:cNvSpPr>
          <p:nvPr userDrawn="1"/>
        </p:nvSpPr>
        <p:spPr bwMode="auto">
          <a:xfrm>
            <a:off x="2028825" y="85725"/>
            <a:ext cx="134938" cy="17463"/>
          </a:xfrm>
          <a:custGeom>
            <a:avLst/>
            <a:gdLst>
              <a:gd name="T0" fmla="*/ 73 w 85"/>
              <a:gd name="T1" fmla="*/ 0 h 11"/>
              <a:gd name="T2" fmla="*/ 0 w 85"/>
              <a:gd name="T3" fmla="*/ 0 h 11"/>
              <a:gd name="T4" fmla="*/ 0 w 85"/>
              <a:gd name="T5" fmla="*/ 0 h 11"/>
              <a:gd name="T6" fmla="*/ 2 w 85"/>
              <a:gd name="T7" fmla="*/ 11 h 11"/>
              <a:gd name="T8" fmla="*/ 2 w 85"/>
              <a:gd name="T9" fmla="*/ 11 h 11"/>
              <a:gd name="T10" fmla="*/ 85 w 85"/>
              <a:gd name="T11" fmla="*/ 11 h 11"/>
              <a:gd name="T12" fmla="*/ 73 w 8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5" h="11">
                <a:moveTo>
                  <a:pt x="73" y="0"/>
                </a:moveTo>
                <a:lnTo>
                  <a:pt x="0" y="0"/>
                </a:lnTo>
                <a:lnTo>
                  <a:pt x="0" y="0"/>
                </a:lnTo>
                <a:lnTo>
                  <a:pt x="2" y="11"/>
                </a:lnTo>
                <a:lnTo>
                  <a:pt x="2" y="11"/>
                </a:lnTo>
                <a:lnTo>
                  <a:pt x="85" y="11"/>
                </a:lnTo>
                <a:lnTo>
                  <a:pt x="73"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cxnSp>
        <p:nvCxnSpPr>
          <p:cNvPr id="315" name="Straight Connector 314"/>
          <p:cNvCxnSpPr/>
          <p:nvPr userDrawn="1"/>
        </p:nvCxnSpPr>
        <p:spPr>
          <a:xfrm>
            <a:off x="685800" y="1551055"/>
            <a:ext cx="0" cy="5303520"/>
          </a:xfrm>
          <a:prstGeom prst="line">
            <a:avLst/>
          </a:prstGeom>
          <a:ln w="19050">
            <a:solidFill>
              <a:srgbClr val="0091DA"/>
            </a:solidFill>
          </a:ln>
        </p:spPr>
        <p:style>
          <a:lnRef idx="1">
            <a:schemeClr val="accent1"/>
          </a:lnRef>
          <a:fillRef idx="0">
            <a:schemeClr val="accent1"/>
          </a:fillRef>
          <a:effectRef idx="0">
            <a:schemeClr val="accent1"/>
          </a:effectRef>
          <a:fontRef idx="minor">
            <a:schemeClr val="tx1"/>
          </a:fontRef>
        </p:style>
      </p:cxnSp>
      <p:sp>
        <p:nvSpPr>
          <p:cNvPr id="316" name="Freeform 276"/>
          <p:cNvSpPr>
            <a:spLocks/>
          </p:cNvSpPr>
          <p:nvPr userDrawn="1"/>
        </p:nvSpPr>
        <p:spPr bwMode="auto">
          <a:xfrm flipV="1">
            <a:off x="2754022" y="32912"/>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path>
            </a:pathLst>
          </a:custGeom>
          <a:solidFill>
            <a:srgbClr val="005EB8"/>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nvGrpSpPr>
          <p:cNvPr id="317" name="Group 316"/>
          <p:cNvGrpSpPr/>
          <p:nvPr userDrawn="1"/>
        </p:nvGrpSpPr>
        <p:grpSpPr>
          <a:xfrm>
            <a:off x="3076281" y="38492"/>
            <a:ext cx="2904873" cy="1532489"/>
            <a:chOff x="3076281" y="38492"/>
            <a:chExt cx="2904873" cy="1532489"/>
          </a:xfrm>
          <a:solidFill>
            <a:srgbClr val="483698"/>
          </a:solidFill>
        </p:grpSpPr>
        <p:grpSp>
          <p:nvGrpSpPr>
            <p:cNvPr id="318" name="Group 317"/>
            <p:cNvGrpSpPr/>
            <p:nvPr userDrawn="1"/>
          </p:nvGrpSpPr>
          <p:grpSpPr>
            <a:xfrm>
              <a:off x="4198929" y="1152427"/>
              <a:ext cx="199381" cy="199381"/>
              <a:chOff x="4472310" y="1161854"/>
              <a:chExt cx="199381" cy="199381"/>
            </a:xfrm>
            <a:grpFill/>
          </p:grpSpPr>
          <p:sp>
            <p:nvSpPr>
              <p:cNvPr id="334" name="Oval 333"/>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5"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19" name="Group 318"/>
            <p:cNvGrpSpPr/>
            <p:nvPr userDrawn="1"/>
          </p:nvGrpSpPr>
          <p:grpSpPr>
            <a:xfrm>
              <a:off x="3076281" y="1371600"/>
              <a:ext cx="199381" cy="199381"/>
              <a:chOff x="4472310" y="1161854"/>
              <a:chExt cx="199381" cy="199381"/>
            </a:xfrm>
            <a:grpFill/>
          </p:grpSpPr>
          <p:sp>
            <p:nvSpPr>
              <p:cNvPr id="332" name="Oval 331"/>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3"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0" name="Group 319"/>
            <p:cNvGrpSpPr/>
            <p:nvPr userDrawn="1"/>
          </p:nvGrpSpPr>
          <p:grpSpPr>
            <a:xfrm>
              <a:off x="5524108" y="505119"/>
              <a:ext cx="199381" cy="199381"/>
              <a:chOff x="4472310" y="1161854"/>
              <a:chExt cx="199381" cy="199381"/>
            </a:xfrm>
            <a:grpFill/>
          </p:grpSpPr>
          <p:sp>
            <p:nvSpPr>
              <p:cNvPr id="330" name="Oval 329"/>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1"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1" name="Group 320"/>
            <p:cNvGrpSpPr/>
            <p:nvPr userDrawn="1"/>
          </p:nvGrpSpPr>
          <p:grpSpPr>
            <a:xfrm>
              <a:off x="3657600" y="533400"/>
              <a:ext cx="199381" cy="199381"/>
              <a:chOff x="4472310" y="1161854"/>
              <a:chExt cx="199381" cy="199381"/>
            </a:xfrm>
            <a:grpFill/>
          </p:grpSpPr>
          <p:sp>
            <p:nvSpPr>
              <p:cNvPr id="328" name="Oval 327"/>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9"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2" name="Group 321"/>
            <p:cNvGrpSpPr/>
            <p:nvPr userDrawn="1"/>
          </p:nvGrpSpPr>
          <p:grpSpPr>
            <a:xfrm>
              <a:off x="4572000" y="133546"/>
              <a:ext cx="199381" cy="199381"/>
              <a:chOff x="4472310" y="1161854"/>
              <a:chExt cx="199381" cy="199381"/>
            </a:xfrm>
            <a:grpFill/>
          </p:grpSpPr>
          <p:sp>
            <p:nvSpPr>
              <p:cNvPr id="326" name="Oval 325"/>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7"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3" name="Group 322"/>
            <p:cNvGrpSpPr/>
            <p:nvPr userDrawn="1"/>
          </p:nvGrpSpPr>
          <p:grpSpPr>
            <a:xfrm>
              <a:off x="5781773" y="38492"/>
              <a:ext cx="199381" cy="199381"/>
              <a:chOff x="4472310" y="1161854"/>
              <a:chExt cx="199381" cy="199381"/>
            </a:xfrm>
            <a:grpFill/>
          </p:grpSpPr>
          <p:sp>
            <p:nvSpPr>
              <p:cNvPr id="324" name="Oval 323"/>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5"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4243725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059CA3-1C1C-4FBD-9D8C-40AAC2D0A839}" type="datetimeFigureOut">
              <a:rPr lang="en-US" smtClean="0"/>
              <a:t>7/12/2025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1BA21C-21AF-48F1-86DA-940D88F30B67}" type="slidenum">
              <a:rPr lang="en-US" smtClean="0"/>
              <a:t>‹#›</a:t>
            </a:fld>
            <a:endParaRPr lang="en-US"/>
          </a:p>
        </p:txBody>
      </p:sp>
    </p:spTree>
    <p:extLst>
      <p:ext uri="{BB962C8B-B14F-4D97-AF65-F5344CB8AC3E}">
        <p14:creationId xmlns:p14="http://schemas.microsoft.com/office/powerpoint/2010/main" val="14996366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TITLE SLIDE Left Horizontal Window_KPMG Blue">
    <p:bg>
      <p:bgPr>
        <a:solidFill>
          <a:schemeClr val="accent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998477" y="1470479"/>
            <a:ext cx="6350011"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5" y="1759937"/>
            <a:ext cx="5765983" cy="2903488"/>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p:ph type="body" sz="quarter" idx="11"/>
          </p:nvPr>
        </p:nvSpPr>
        <p:spPr>
          <a:xfrm>
            <a:off x="1274845" y="4752153"/>
            <a:ext cx="5765983" cy="816606"/>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F680A8EA-2B0E-411E-90AD-02F7AF47674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44340506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Right Vertical Window_Pacific Blu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BC1A25C-9C23-47D0-BC86-BD2474043CD3}"/>
              </a:ext>
            </a:extLst>
          </p:cNvPr>
          <p:cNvGrpSpPr/>
          <p:nvPr userDrawn="1"/>
        </p:nvGrpSpPr>
        <p:grpSpPr>
          <a:xfrm>
            <a:off x="998481" y="0"/>
            <a:ext cx="911399" cy="1485244"/>
            <a:chOff x="1008000" y="0"/>
            <a:chExt cx="911399" cy="1485244"/>
          </a:xfrm>
          <a:solidFill>
            <a:schemeClr val="bg1">
              <a:alpha val="0"/>
            </a:schemeClr>
          </a:solidFill>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1008000" y="0"/>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1008000" y="74262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sp>
          <p:nvSpPr>
            <p:cNvPr id="9" name="Freeform 19">
              <a:extLst>
                <a:ext uri="{FF2B5EF4-FFF2-40B4-BE49-F238E27FC236}">
                  <a16:creationId xmlns:a16="http://schemas.microsoft.com/office/drawing/2014/main" id="{162D722E-1D64-4D54-98B6-8466501BFD3D}"/>
                </a:ext>
              </a:extLst>
            </p:cNvPr>
            <p:cNvSpPr>
              <a:spLocks noChangeAspect="1" noEditPoints="1"/>
            </p:cNvSpPr>
            <p:nvPr userDrawn="1"/>
          </p:nvSpPr>
          <p:spPr bwMode="auto">
            <a:xfrm>
              <a:off x="1008000" y="11139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grpSp>
      <p:sp>
        <p:nvSpPr>
          <p:cNvPr id="104" name="Rectangle 103">
            <a:extLst>
              <a:ext uri="{FF2B5EF4-FFF2-40B4-BE49-F238E27FC236}">
                <a16:creationId xmlns:a16="http://schemas.microsoft.com/office/drawing/2014/main" id="{6A6246C3-5BC1-4146-9E95-B8B3F1B77C22}"/>
              </a:ext>
            </a:extLst>
          </p:cNvPr>
          <p:cNvSpPr>
            <a:spLocks noChangeAspect="1"/>
          </p:cNvSpPr>
          <p:nvPr userDrawn="1"/>
        </p:nvSpPr>
        <p:spPr>
          <a:xfrm>
            <a:off x="7435789" y="371317"/>
            <a:ext cx="3764024" cy="5415923"/>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06" name="Text Placeholder 3">
            <a:extLst>
              <a:ext uri="{FF2B5EF4-FFF2-40B4-BE49-F238E27FC236}">
                <a16:creationId xmlns:a16="http://schemas.microsoft.com/office/drawing/2014/main" id="{E9A5689E-A0AC-4126-A5A7-5CD8528C6C2E}"/>
              </a:ext>
            </a:extLst>
          </p:cNvPr>
          <p:cNvSpPr>
            <a:spLocks noGrp="1"/>
          </p:cNvSpPr>
          <p:nvPr>
            <p:ph type="body" sz="quarter" idx="12"/>
          </p:nvPr>
        </p:nvSpPr>
        <p:spPr>
          <a:xfrm>
            <a:off x="7702255" y="4710484"/>
            <a:ext cx="3229511"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 name="Title 1"/>
          <p:cNvSpPr>
            <a:spLocks noGrp="1"/>
          </p:cNvSpPr>
          <p:nvPr>
            <p:ph type="ctrTitle" hasCustomPrompt="1"/>
          </p:nvPr>
        </p:nvSpPr>
        <p:spPr>
          <a:xfrm>
            <a:off x="7702255" y="636808"/>
            <a:ext cx="3229511" cy="3950972"/>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pic>
        <p:nvPicPr>
          <p:cNvPr id="10" name="Graphic 9">
            <a:extLst>
              <a:ext uri="{FF2B5EF4-FFF2-40B4-BE49-F238E27FC236}">
                <a16:creationId xmlns:a16="http://schemas.microsoft.com/office/drawing/2014/main" id="{78DFFAD0-690D-40FA-92E3-26DD5F2CF717}"/>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41509189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ITLE SLIDE Left Vertical Window_KPMG Blue">
    <p:bg>
      <p:bgPr>
        <a:solidFill>
          <a:schemeClr val="accent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F73FA8F-86B4-4B38-9318-B211F1BBAFEB}"/>
              </a:ext>
            </a:extLst>
          </p:cNvPr>
          <p:cNvSpPr>
            <a:spLocks noChangeAspect="1"/>
          </p:cNvSpPr>
          <p:nvPr userDrawn="1"/>
        </p:nvSpPr>
        <p:spPr>
          <a:xfrm>
            <a:off x="998480" y="1470479"/>
            <a:ext cx="3053689" cy="4410949"/>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2" name="Title 1"/>
          <p:cNvSpPr>
            <a:spLocks noGrp="1"/>
          </p:cNvSpPr>
          <p:nvPr>
            <p:ph type="ctrTitle" hasCustomPrompt="1"/>
          </p:nvPr>
        </p:nvSpPr>
        <p:spPr>
          <a:xfrm>
            <a:off x="1274841" y="1759937"/>
            <a:ext cx="2487267" cy="2900514"/>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userDrawn="1">
            <p:ph type="body" sz="quarter" idx="11"/>
          </p:nvPr>
        </p:nvSpPr>
        <p:spPr>
          <a:xfrm>
            <a:off x="1274841" y="4752153"/>
            <a:ext cx="2487267" cy="81577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8" name="Graphic 7">
            <a:extLst>
              <a:ext uri="{FF2B5EF4-FFF2-40B4-BE49-F238E27FC236}">
                <a16:creationId xmlns:a16="http://schemas.microsoft.com/office/drawing/2014/main" id="{ACB44795-849A-41CE-8B25-0DE9EB09F9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389883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SLIDE Right Horizontal Window_Pacific Blue">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96C774-8B31-4EC8-BF6C-ACF71C2F0C15}"/>
              </a:ext>
            </a:extLst>
          </p:cNvPr>
          <p:cNvSpPr>
            <a:spLocks noChangeAspect="1"/>
          </p:cNvSpPr>
          <p:nvPr userDrawn="1"/>
        </p:nvSpPr>
        <p:spPr>
          <a:xfrm>
            <a:off x="3405719" y="371317"/>
            <a:ext cx="7794097" cy="541406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 name="Text Placeholder 3"/>
          <p:cNvSpPr>
            <a:spLocks noGrp="1"/>
          </p:cNvSpPr>
          <p:nvPr>
            <p:ph type="body" sz="quarter" idx="11"/>
          </p:nvPr>
        </p:nvSpPr>
        <p:spPr>
          <a:xfrm>
            <a:off x="3672184" y="4710484"/>
            <a:ext cx="7260639"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10" name="Title 9">
            <a:extLst>
              <a:ext uri="{FF2B5EF4-FFF2-40B4-BE49-F238E27FC236}">
                <a16:creationId xmlns:a16="http://schemas.microsoft.com/office/drawing/2014/main" id="{BA9E5DDB-2262-4657-AA4F-9CE87AA83B57}"/>
              </a:ext>
            </a:extLst>
          </p:cNvPr>
          <p:cNvSpPr>
            <a:spLocks noGrp="1"/>
          </p:cNvSpPr>
          <p:nvPr>
            <p:ph type="title" hasCustomPrompt="1"/>
          </p:nvPr>
        </p:nvSpPr>
        <p:spPr>
          <a:xfrm>
            <a:off x="3671127" y="636808"/>
            <a:ext cx="7260639" cy="3950972"/>
          </a:xfrm>
        </p:spPr>
        <p:txBody>
          <a:bodyPr/>
          <a:lstStyle>
            <a:lvl1pPr>
              <a:defRPr lang="en-GB" sz="6600" kern="1200" baseline="0" dirty="0">
                <a:solidFill>
                  <a:schemeClr val="bg1"/>
                </a:solidFill>
                <a:latin typeface="+mj-lt"/>
                <a:ea typeface="+mj-ea"/>
                <a:cs typeface="+mj-cs"/>
              </a:defRPr>
            </a:lvl1pPr>
          </a:lstStyle>
          <a:p>
            <a:r>
              <a:rPr lang="en-GB"/>
              <a:t>Title slide text only</a:t>
            </a:r>
          </a:p>
        </p:txBody>
      </p:sp>
      <p:pic>
        <p:nvPicPr>
          <p:cNvPr id="8" name="Graphic 7">
            <a:extLst>
              <a:ext uri="{FF2B5EF4-FFF2-40B4-BE49-F238E27FC236}">
                <a16:creationId xmlns:a16="http://schemas.microsoft.com/office/drawing/2014/main" id="{9F2B47DB-768D-47AE-9D19-E74198AD42C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133020959"/>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ITLE SLIDE Right Vertical Window_Pacific Blue">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9BC1A25C-9C23-47D0-BC86-BD2474043CD3}"/>
              </a:ext>
            </a:extLst>
          </p:cNvPr>
          <p:cNvGrpSpPr/>
          <p:nvPr userDrawn="1"/>
        </p:nvGrpSpPr>
        <p:grpSpPr>
          <a:xfrm>
            <a:off x="998481" y="0"/>
            <a:ext cx="911399" cy="1485244"/>
            <a:chOff x="1008000" y="0"/>
            <a:chExt cx="911399" cy="1485244"/>
          </a:xfrm>
          <a:solidFill>
            <a:schemeClr val="bg1">
              <a:alpha val="0"/>
            </a:schemeClr>
          </a:solidFill>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1008000" y="0"/>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1008000" y="74262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sp>
          <p:nvSpPr>
            <p:cNvPr id="9" name="Freeform 19">
              <a:extLst>
                <a:ext uri="{FF2B5EF4-FFF2-40B4-BE49-F238E27FC236}">
                  <a16:creationId xmlns:a16="http://schemas.microsoft.com/office/drawing/2014/main" id="{162D722E-1D64-4D54-98B6-8466501BFD3D}"/>
                </a:ext>
              </a:extLst>
            </p:cNvPr>
            <p:cNvSpPr>
              <a:spLocks noChangeAspect="1" noEditPoints="1"/>
            </p:cNvSpPr>
            <p:nvPr userDrawn="1"/>
          </p:nvSpPr>
          <p:spPr bwMode="auto">
            <a:xfrm>
              <a:off x="1008000" y="11139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sz="1800"/>
            </a:p>
          </p:txBody>
        </p:sp>
      </p:grpSp>
      <p:sp>
        <p:nvSpPr>
          <p:cNvPr id="104" name="Rectangle 103">
            <a:extLst>
              <a:ext uri="{FF2B5EF4-FFF2-40B4-BE49-F238E27FC236}">
                <a16:creationId xmlns:a16="http://schemas.microsoft.com/office/drawing/2014/main" id="{6A6246C3-5BC1-4146-9E95-B8B3F1B77C22}"/>
              </a:ext>
            </a:extLst>
          </p:cNvPr>
          <p:cNvSpPr>
            <a:spLocks noChangeAspect="1"/>
          </p:cNvSpPr>
          <p:nvPr userDrawn="1"/>
        </p:nvSpPr>
        <p:spPr>
          <a:xfrm>
            <a:off x="7435789" y="371317"/>
            <a:ext cx="3764024" cy="5415923"/>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06" name="Text Placeholder 3">
            <a:extLst>
              <a:ext uri="{FF2B5EF4-FFF2-40B4-BE49-F238E27FC236}">
                <a16:creationId xmlns:a16="http://schemas.microsoft.com/office/drawing/2014/main" id="{E9A5689E-A0AC-4126-A5A7-5CD8528C6C2E}"/>
              </a:ext>
            </a:extLst>
          </p:cNvPr>
          <p:cNvSpPr>
            <a:spLocks noGrp="1"/>
          </p:cNvSpPr>
          <p:nvPr>
            <p:ph type="body" sz="quarter" idx="12"/>
          </p:nvPr>
        </p:nvSpPr>
        <p:spPr>
          <a:xfrm>
            <a:off x="7702255" y="4710484"/>
            <a:ext cx="3229511"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 name="Title 1"/>
          <p:cNvSpPr>
            <a:spLocks noGrp="1"/>
          </p:cNvSpPr>
          <p:nvPr>
            <p:ph type="ctrTitle" hasCustomPrompt="1"/>
          </p:nvPr>
        </p:nvSpPr>
        <p:spPr>
          <a:xfrm>
            <a:off x="7702255" y="636808"/>
            <a:ext cx="3229511" cy="3950972"/>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pic>
        <p:nvPicPr>
          <p:cNvPr id="10" name="Graphic 9">
            <a:extLst>
              <a:ext uri="{FF2B5EF4-FFF2-40B4-BE49-F238E27FC236}">
                <a16:creationId xmlns:a16="http://schemas.microsoft.com/office/drawing/2014/main" id="{78DFFAD0-690D-40FA-92E3-26DD5F2CF7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40031981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ITLE SLIDE Left Horizontal Window Image_KPMG Blue">
    <p:bg>
      <p:bgPr>
        <a:solidFill>
          <a:schemeClr val="accent2"/>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200E6EA-7AA4-4C98-8E47-F5F83446E051}"/>
              </a:ext>
            </a:extLst>
          </p:cNvPr>
          <p:cNvSpPr>
            <a:spLocks noGrp="1" noChangeAspect="1"/>
          </p:cNvSpPr>
          <p:nvPr>
            <p:ph type="pic" sz="quarter" idx="12"/>
          </p:nvPr>
        </p:nvSpPr>
        <p:spPr>
          <a:xfrm>
            <a:off x="998477" y="1468386"/>
            <a:ext cx="5885053" cy="4087973"/>
          </a:xfrm>
          <a:solidFill>
            <a:schemeClr val="accent1"/>
          </a:solidFill>
        </p:spPr>
        <p:txBody>
          <a:bodyPr anchor="ctr"/>
          <a:lstStyle>
            <a:lvl1pPr algn="ctr">
              <a:defRPr sz="1000" b="0">
                <a:solidFill>
                  <a:schemeClr val="bg1"/>
                </a:solidFill>
              </a:defRPr>
            </a:lvl1pPr>
          </a:lstStyle>
          <a:p>
            <a:r>
              <a:rPr lang="en-US"/>
              <a:t>Click icon to add picture</a:t>
            </a:r>
            <a:endParaRPr lang="en-GB"/>
          </a:p>
        </p:txBody>
      </p:sp>
      <p:sp>
        <p:nvSpPr>
          <p:cNvPr id="2" name="Title 1"/>
          <p:cNvSpPr>
            <a:spLocks noGrp="1"/>
          </p:cNvSpPr>
          <p:nvPr>
            <p:ph type="ctrTitle" hasCustomPrompt="1"/>
          </p:nvPr>
        </p:nvSpPr>
        <p:spPr>
          <a:xfrm>
            <a:off x="7642337" y="1468386"/>
            <a:ext cx="3551187" cy="3098109"/>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7648631" y="11295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7648631" y="187215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6" name="Text Placeholder 3"/>
          <p:cNvSpPr>
            <a:spLocks noGrp="1"/>
          </p:cNvSpPr>
          <p:nvPr userDrawn="1">
            <p:ph type="body" sz="quarter" idx="11"/>
          </p:nvPr>
        </p:nvSpPr>
        <p:spPr>
          <a:xfrm>
            <a:off x="7648629" y="4746353"/>
            <a:ext cx="3551187"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93430CE4-5B69-4517-8F25-A3A23061EE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47347" y="371311"/>
            <a:ext cx="914400" cy="368346"/>
          </a:xfrm>
          <a:prstGeom prst="rect">
            <a:avLst/>
          </a:prstGeom>
        </p:spPr>
      </p:pic>
    </p:spTree>
    <p:extLst>
      <p:ext uri="{BB962C8B-B14F-4D97-AF65-F5344CB8AC3E}">
        <p14:creationId xmlns:p14="http://schemas.microsoft.com/office/powerpoint/2010/main" val="2030854918"/>
      </p:ext>
    </p:extLst>
  </p:cSld>
  <p:clrMapOvr>
    <a:masterClrMapping/>
  </p:clrMapOvr>
  <p:extLst>
    <p:ext uri="{DCECCB84-F9BA-43D5-87BE-67443E8EF086}">
      <p15:sldGuideLst xmlns:p15="http://schemas.microsoft.com/office/powerpoint/2012/main">
        <p15:guide id="1" orient="horz" pos="3498">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ITLE SLIDE Left Vertical Window Image_KPMG Blue">
    <p:bg>
      <p:bgPr>
        <a:solidFill>
          <a:schemeClr val="accent2"/>
        </a:solidFill>
        <a:effectLst/>
      </p:bgPr>
    </p:bg>
    <p:spTree>
      <p:nvGrpSpPr>
        <p:cNvPr id="1" name=""/>
        <p:cNvGrpSpPr/>
        <p:nvPr/>
      </p:nvGrpSpPr>
      <p:grpSpPr>
        <a:xfrm>
          <a:off x="0" y="0"/>
          <a:ext cx="0" cy="0"/>
          <a:chOff x="0" y="0"/>
          <a:chExt cx="0" cy="0"/>
        </a:xfrm>
      </p:grpSpPr>
      <p:sp>
        <p:nvSpPr>
          <p:cNvPr id="28" name="Picture Placeholder 3">
            <a:extLst>
              <a:ext uri="{FF2B5EF4-FFF2-40B4-BE49-F238E27FC236}">
                <a16:creationId xmlns:a16="http://schemas.microsoft.com/office/drawing/2014/main" id="{445BA5F7-F13B-4C20-B0E0-112E55400EE4}"/>
              </a:ext>
            </a:extLst>
          </p:cNvPr>
          <p:cNvSpPr>
            <a:spLocks noGrp="1" noChangeAspect="1"/>
          </p:cNvSpPr>
          <p:nvPr>
            <p:ph type="pic" sz="quarter" idx="12"/>
          </p:nvPr>
        </p:nvSpPr>
        <p:spPr>
          <a:xfrm>
            <a:off x="998477" y="371311"/>
            <a:ext cx="3727619" cy="5392264"/>
          </a:xfrm>
          <a:solidFill>
            <a:schemeClr val="accent1"/>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2" name="Title 1"/>
          <p:cNvSpPr>
            <a:spLocks noGrp="1"/>
          </p:cNvSpPr>
          <p:nvPr>
            <p:ph type="ctrTitle" hasCustomPrompt="1"/>
          </p:nvPr>
        </p:nvSpPr>
        <p:spPr>
          <a:xfrm>
            <a:off x="5489909" y="1453789"/>
            <a:ext cx="5301923" cy="344622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4729197" y="61497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6" name="Text Placeholder 3"/>
          <p:cNvSpPr>
            <a:spLocks noGrp="1"/>
          </p:cNvSpPr>
          <p:nvPr userDrawn="1">
            <p:ph type="body" sz="quarter" idx="11"/>
          </p:nvPr>
        </p:nvSpPr>
        <p:spPr>
          <a:xfrm>
            <a:off x="5489909" y="4953575"/>
            <a:ext cx="5301923"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7" name="Graphic 6">
            <a:extLst>
              <a:ext uri="{FF2B5EF4-FFF2-40B4-BE49-F238E27FC236}">
                <a16:creationId xmlns:a16="http://schemas.microsoft.com/office/drawing/2014/main" id="{3FEB65A9-A8F4-40C5-AC08-82132F1B1BD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491560" y="371311"/>
            <a:ext cx="914400" cy="368346"/>
          </a:xfrm>
          <a:prstGeom prst="rect">
            <a:avLst/>
          </a:prstGeom>
        </p:spPr>
      </p:pic>
    </p:spTree>
    <p:extLst>
      <p:ext uri="{BB962C8B-B14F-4D97-AF65-F5344CB8AC3E}">
        <p14:creationId xmlns:p14="http://schemas.microsoft.com/office/powerpoint/2010/main" val="33872476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Right Horizontal Window Image_Cobalt Blue">
    <p:bg>
      <p:bgPr>
        <a:solidFill>
          <a:schemeClr val="accent1"/>
        </a:solidFill>
        <a:effectLst/>
      </p:bgPr>
    </p:bg>
    <p:spTree>
      <p:nvGrpSpPr>
        <p:cNvPr id="1" name=""/>
        <p:cNvGrpSpPr/>
        <p:nvPr/>
      </p:nvGrpSpPr>
      <p:grpSpPr>
        <a:xfrm>
          <a:off x="0" y="0"/>
          <a:ext cx="0" cy="0"/>
          <a:chOff x="0" y="0"/>
          <a:chExt cx="0" cy="0"/>
        </a:xfrm>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81" y="11295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81" y="187215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28" name="Picture Placeholder 3">
            <a:extLst>
              <a:ext uri="{FF2B5EF4-FFF2-40B4-BE49-F238E27FC236}">
                <a16:creationId xmlns:a16="http://schemas.microsoft.com/office/drawing/2014/main" id="{1D0B9D96-907F-4E37-B5A7-830AD095F223}"/>
              </a:ext>
            </a:extLst>
          </p:cNvPr>
          <p:cNvSpPr>
            <a:spLocks noGrp="1" noChangeAspect="1"/>
          </p:cNvSpPr>
          <p:nvPr>
            <p:ph type="pic" sz="quarter" idx="12"/>
          </p:nvPr>
        </p:nvSpPr>
        <p:spPr>
          <a:xfrm>
            <a:off x="4915965" y="1456392"/>
            <a:ext cx="6283848" cy="4364991"/>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34" name="Title 1">
            <a:extLst>
              <a:ext uri="{FF2B5EF4-FFF2-40B4-BE49-F238E27FC236}">
                <a16:creationId xmlns:a16="http://schemas.microsoft.com/office/drawing/2014/main" id="{E8E14845-BB2E-4EA2-8CBD-F35A520E366D}"/>
              </a:ext>
            </a:extLst>
          </p:cNvPr>
          <p:cNvSpPr>
            <a:spLocks noGrp="1"/>
          </p:cNvSpPr>
          <p:nvPr>
            <p:ph type="ctrTitle" hasCustomPrompt="1"/>
          </p:nvPr>
        </p:nvSpPr>
        <p:spPr>
          <a:xfrm>
            <a:off x="998477" y="1456394"/>
            <a:ext cx="3174867" cy="342774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40" name="Text Placeholder 3">
            <a:extLst>
              <a:ext uri="{FF2B5EF4-FFF2-40B4-BE49-F238E27FC236}">
                <a16:creationId xmlns:a16="http://schemas.microsoft.com/office/drawing/2014/main" id="{423222F2-0E39-45E4-8918-49125CD7C1EA}"/>
              </a:ext>
            </a:extLst>
          </p:cNvPr>
          <p:cNvSpPr>
            <a:spLocks noGrp="1"/>
          </p:cNvSpPr>
          <p:nvPr>
            <p:ph type="body" sz="quarter" idx="11"/>
          </p:nvPr>
        </p:nvSpPr>
        <p:spPr>
          <a:xfrm>
            <a:off x="998477" y="5007010"/>
            <a:ext cx="3174867"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323EE304-3FCA-4CF8-84B4-178F6B5C57A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29800283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Right Vertical Window Image_Cobalt Blu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98482" y="1456394"/>
            <a:ext cx="5249471" cy="3442681"/>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81" y="61497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81" y="1357594"/>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6" name="Text Placeholder 3"/>
          <p:cNvSpPr>
            <a:spLocks noGrp="1"/>
          </p:cNvSpPr>
          <p:nvPr userDrawn="1">
            <p:ph type="body" sz="quarter" idx="11"/>
          </p:nvPr>
        </p:nvSpPr>
        <p:spPr>
          <a:xfrm>
            <a:off x="998482" y="5007009"/>
            <a:ext cx="5249471"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8" name="Picture Placeholder 3">
            <a:extLst>
              <a:ext uri="{FF2B5EF4-FFF2-40B4-BE49-F238E27FC236}">
                <a16:creationId xmlns:a16="http://schemas.microsoft.com/office/drawing/2014/main" id="{13BD1F9C-C7CA-4162-BCD4-0E8701D30076}"/>
              </a:ext>
            </a:extLst>
          </p:cNvPr>
          <p:cNvSpPr>
            <a:spLocks noGrp="1" noChangeAspect="1"/>
          </p:cNvSpPr>
          <p:nvPr>
            <p:ph type="pic" sz="quarter" idx="12"/>
          </p:nvPr>
        </p:nvSpPr>
        <p:spPr>
          <a:xfrm>
            <a:off x="7428968" y="371311"/>
            <a:ext cx="3764557" cy="5445698"/>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pic>
        <p:nvPicPr>
          <p:cNvPr id="9" name="Graphic 8">
            <a:extLst>
              <a:ext uri="{FF2B5EF4-FFF2-40B4-BE49-F238E27FC236}">
                <a16:creationId xmlns:a16="http://schemas.microsoft.com/office/drawing/2014/main" id="{AA9325F0-DADC-43A7-A4FF-97033BB2202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407636382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33821-7F6E-47FF-89CD-D057DAFB6B1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1085409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Only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2C06C60-BBAD-4B44-9D69-536848922030}"/>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3646449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995364" y="1330126"/>
            <a:ext cx="10198237"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8CCFC99C-7410-4D22-BA8D-48877FCFB6C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719933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Left Horizontal Window Image_KPMG Blu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6200E6EA-7AA4-4C98-8E47-F5F83446E051}"/>
              </a:ext>
            </a:extLst>
          </p:cNvPr>
          <p:cNvSpPr>
            <a:spLocks noGrp="1" noChangeAspect="1"/>
          </p:cNvSpPr>
          <p:nvPr>
            <p:ph type="pic" sz="quarter" idx="12"/>
          </p:nvPr>
        </p:nvSpPr>
        <p:spPr>
          <a:xfrm>
            <a:off x="998477" y="1468386"/>
            <a:ext cx="5885053" cy="4087973"/>
          </a:xfrm>
          <a:solidFill>
            <a:schemeClr val="accent1"/>
          </a:solidFill>
        </p:spPr>
        <p:txBody>
          <a:bodyPr anchor="ctr"/>
          <a:lstStyle>
            <a:lvl1pPr algn="ctr">
              <a:defRPr sz="1000" b="0">
                <a:solidFill>
                  <a:schemeClr val="bg1"/>
                </a:solidFill>
              </a:defRPr>
            </a:lvl1pPr>
          </a:lstStyle>
          <a:p>
            <a:r>
              <a:rPr lang="en-US"/>
              <a:t>Click icon to add picture</a:t>
            </a:r>
            <a:endParaRPr lang="en-GB"/>
          </a:p>
        </p:txBody>
      </p:sp>
      <p:sp>
        <p:nvSpPr>
          <p:cNvPr id="2" name="Title 1"/>
          <p:cNvSpPr>
            <a:spLocks noGrp="1"/>
          </p:cNvSpPr>
          <p:nvPr>
            <p:ph type="ctrTitle" hasCustomPrompt="1"/>
          </p:nvPr>
        </p:nvSpPr>
        <p:spPr>
          <a:xfrm>
            <a:off x="7642337" y="1468386"/>
            <a:ext cx="3551187" cy="3098109"/>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7648631" y="11295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7648631" y="187215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6" name="Text Placeholder 3"/>
          <p:cNvSpPr>
            <a:spLocks noGrp="1"/>
          </p:cNvSpPr>
          <p:nvPr userDrawn="1">
            <p:ph type="body" sz="quarter" idx="11"/>
          </p:nvPr>
        </p:nvSpPr>
        <p:spPr>
          <a:xfrm>
            <a:off x="7648629" y="4746353"/>
            <a:ext cx="3551187"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93430CE4-5B69-4517-8F25-A3A23061EE95}"/>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7647347" y="371311"/>
            <a:ext cx="914400" cy="368346"/>
          </a:xfrm>
          <a:prstGeom prst="rect">
            <a:avLst/>
          </a:prstGeom>
        </p:spPr>
      </p:pic>
    </p:spTree>
    <p:extLst>
      <p:ext uri="{BB962C8B-B14F-4D97-AF65-F5344CB8AC3E}">
        <p14:creationId xmlns:p14="http://schemas.microsoft.com/office/powerpoint/2010/main" val="312021424"/>
      </p:ext>
    </p:extLst>
  </p:cSld>
  <p:clrMapOvr>
    <a:masterClrMapping/>
  </p:clrMapOvr>
  <p:extLst>
    <p:ext uri="{DCECCB84-F9BA-43D5-87BE-67443E8EF086}">
      <p15:sldGuideLst xmlns:p15="http://schemas.microsoft.com/office/powerpoint/2012/main">
        <p15:guide id="1" orient="horz" pos="3498"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One Column Text_double titl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41" y="1700213"/>
            <a:ext cx="10201275" cy="4176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4AFC733E-E364-489F-B7AF-D2002EE59732}"/>
              </a:ext>
            </a:extLst>
          </p:cNvPr>
          <p:cNvSpPr>
            <a:spLocks noGrp="1"/>
          </p:cNvSpPr>
          <p:nvPr>
            <p:ph type="title" hasCustomPrompt="1"/>
          </p:nvPr>
        </p:nvSpPr>
        <p:spPr/>
        <p:txBody>
          <a:bodyPr/>
          <a:lstStyle>
            <a:lvl1pPr>
              <a:defRPr/>
            </a:lvl1pPr>
          </a:lstStyle>
          <a:p>
            <a:r>
              <a:rPr lang="en-US"/>
              <a:t>Click to edit </a:t>
            </a:r>
            <a:br>
              <a:rPr lang="en-US"/>
            </a:br>
            <a:r>
              <a:rPr lang="en-US"/>
              <a:t>Master title style</a:t>
            </a:r>
            <a:endParaRPr lang="en-GB"/>
          </a:p>
        </p:txBody>
      </p:sp>
    </p:spTree>
    <p:extLst>
      <p:ext uri="{BB962C8B-B14F-4D97-AF65-F5344CB8AC3E}">
        <p14:creationId xmlns:p14="http://schemas.microsoft.com/office/powerpoint/2010/main" val="1161235188"/>
      </p:ext>
    </p:extLst>
  </p:cSld>
  <p:clrMapOvr>
    <a:masterClrMapping/>
  </p:clrMapOvr>
  <p:extLst>
    <p:ext uri="{DCECCB84-F9BA-43D5-87BE-67443E8EF086}">
      <p15:sldGuideLst xmlns:p15="http://schemas.microsoft.com/office/powerpoint/2012/main">
        <p15:guide id="1" orient="horz" pos="1071">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One Column Text_double title_KPMG Blue">
    <p:bg>
      <p:bgPr>
        <a:solidFill>
          <a:schemeClr val="accent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9D2B9FA-46EE-4504-A8DE-8C56CCE29B0B}"/>
              </a:ext>
            </a:extLst>
          </p:cNvPr>
          <p:cNvSpPr>
            <a:spLocks noGrp="1"/>
          </p:cNvSpPr>
          <p:nvPr>
            <p:ph type="body" sz="quarter" idx="10"/>
          </p:nvPr>
        </p:nvSpPr>
        <p:spPr>
          <a:xfrm>
            <a:off x="998541" y="1700213"/>
            <a:ext cx="10201275" cy="4176712"/>
          </a:xfrm>
        </p:spPr>
        <p:txBody>
          <a:bodyPr/>
          <a:lstStyle>
            <a:lvl1pPr>
              <a:defRPr>
                <a:solidFill>
                  <a:schemeClr val="bg1"/>
                </a:solidFill>
              </a:defRPr>
            </a:lvl1pPr>
            <a:lvl2pPr>
              <a:defRPr>
                <a:solidFill>
                  <a:schemeClr val="bg1"/>
                </a:solidFill>
              </a:defRPr>
            </a:lvl2pPr>
            <a:lvl3pPr>
              <a:buClrTx/>
              <a:defRPr>
                <a:solidFill>
                  <a:schemeClr val="bg1"/>
                </a:solidFill>
              </a:defRPr>
            </a:lvl3pPr>
            <a:lvl4pPr marL="361942" indent="-180970">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hape 8">
            <a:extLst>
              <a:ext uri="{FF2B5EF4-FFF2-40B4-BE49-F238E27FC236}">
                <a16:creationId xmlns:a16="http://schemas.microsoft.com/office/drawing/2014/main" id="{F4561A05-7671-4539-AB97-A9979F67EB4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6" name="TextBox 5">
            <a:extLst>
              <a:ext uri="{FF2B5EF4-FFF2-40B4-BE49-F238E27FC236}">
                <a16:creationId xmlns:a16="http://schemas.microsoft.com/office/drawing/2014/main" id="{EC919669-F96A-4239-990D-B48E0AE682F3}"/>
              </a:ext>
              <a:ext uri="{C183D7F6-B498-43B3-948B-1728B52AA6E4}">
                <adec:decorative xmlns:adec="http://schemas.microsoft.com/office/drawing/2017/decorative" val="1"/>
              </a:ext>
            </a:extLst>
          </p:cNvPr>
          <p:cNvSpPr txBox="1"/>
          <p:nvPr userDrawn="1">
            <p:custDataLst>
              <p:tags r:id="rId1"/>
            </p:custDataLst>
          </p:nvPr>
        </p:nvSpPr>
        <p:spPr>
          <a:xfrm>
            <a:off x="8820155" y="6295541"/>
            <a:ext cx="2013840"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9" name="Straight Connector 8">
            <a:extLst>
              <a:ext uri="{FF2B5EF4-FFF2-40B4-BE49-F238E27FC236}">
                <a16:creationId xmlns:a16="http://schemas.microsoft.com/office/drawing/2014/main" id="{89D5ED2D-F17F-4481-8AE6-4D9EA053514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3AAE32-05EB-420A-97AB-3254804D32FD}"/>
              </a:ext>
            </a:extLst>
          </p:cNvPr>
          <p:cNvSpPr>
            <a:spLocks noGrp="1"/>
          </p:cNvSpPr>
          <p:nvPr>
            <p:ph type="title" hasCustomPrompt="1"/>
          </p:nvPr>
        </p:nvSpPr>
        <p:spPr/>
        <p:txBody>
          <a:bodyPr/>
          <a:lstStyle>
            <a:lvl1pPr>
              <a:defRPr>
                <a:solidFill>
                  <a:schemeClr val="bg1"/>
                </a:solidFill>
              </a:defRPr>
            </a:lvl1pPr>
          </a:lstStyle>
          <a:p>
            <a:r>
              <a:rPr lang="en-US"/>
              <a:t>Click to edit </a:t>
            </a:r>
            <a:br>
              <a:rPr lang="en-US"/>
            </a:br>
            <a:r>
              <a:rPr lang="en-US"/>
              <a:t>Master title style</a:t>
            </a:r>
            <a:endParaRPr lang="en-GB"/>
          </a:p>
        </p:txBody>
      </p:sp>
      <p:sp>
        <p:nvSpPr>
          <p:cNvPr id="10" name="Graphic 8">
            <a:extLst>
              <a:ext uri="{FF2B5EF4-FFF2-40B4-BE49-F238E27FC236}">
                <a16:creationId xmlns:a16="http://schemas.microsoft.com/office/drawing/2014/main" id="{567897B5-3A96-440B-8018-FDD880280B2A}"/>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8" name="TextBox 7">
            <a:extLst>
              <a:ext uri="{FF2B5EF4-FFF2-40B4-BE49-F238E27FC236}">
                <a16:creationId xmlns:a16="http://schemas.microsoft.com/office/drawing/2014/main" id="{1CBF1CF3-C473-4B59-9814-FFEC4D26E803}"/>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3577088622"/>
      </p:ext>
    </p:extLst>
  </p:cSld>
  <p:clrMapOvr>
    <a:masterClrMapping/>
  </p:clrMapOvr>
  <p:extLst>
    <p:ext uri="{DCECCB84-F9BA-43D5-87BE-67443E8EF086}">
      <p15:sldGuideLst xmlns:p15="http://schemas.microsoft.com/office/powerpoint/2012/main">
        <p15:guide id="1" orient="horz" pos="1071">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One Column Text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96359" y="6295541"/>
            <a:ext cx="1937636"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1" y="1330126"/>
            <a:ext cx="102012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93FD8B3-A559-4E34-BA53-32A7F9278785}"/>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9" name="Graphic 8">
            <a:extLst>
              <a:ext uri="{FF2B5EF4-FFF2-40B4-BE49-F238E27FC236}">
                <a16:creationId xmlns:a16="http://schemas.microsoft.com/office/drawing/2014/main" id="{48947F85-E5F1-445E-BD2C-8963D165668D}"/>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202324177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wo Column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6220800" y="1330126"/>
            <a:ext cx="4968000" cy="4546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DF69D30F-5094-425F-A158-0850AE27D366}"/>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244778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Two Column Text - Dark BG colour">
    <p:bg>
      <p:bgPr>
        <a:solidFill>
          <a:schemeClr val="accent2"/>
        </a:solidFill>
        <a:effectLst/>
      </p:bgPr>
    </p:bg>
    <p:spTree>
      <p:nvGrpSpPr>
        <p:cNvPr id="1" name=""/>
        <p:cNvGrpSpPr/>
        <p:nvPr/>
      </p:nvGrpSpPr>
      <p:grpSpPr>
        <a:xfrm>
          <a:off x="0" y="0"/>
          <a:ext cx="0" cy="0"/>
          <a:chOff x="0" y="0"/>
          <a:chExt cx="0" cy="0"/>
        </a:xfrm>
      </p:grpSpPr>
      <p:sp>
        <p:nvSpPr>
          <p:cNvPr id="4" name="Shape 8">
            <a:extLst>
              <a:ext uri="{FF2B5EF4-FFF2-40B4-BE49-F238E27FC236}">
                <a16:creationId xmlns:a16="http://schemas.microsoft.com/office/drawing/2014/main" id="{FEACBC9C-FDC2-4718-A261-6371F0F60DE3}"/>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5" name="TextBox 4">
            <a:extLst>
              <a:ext uri="{FF2B5EF4-FFF2-40B4-BE49-F238E27FC236}">
                <a16:creationId xmlns:a16="http://schemas.microsoft.com/office/drawing/2014/main" id="{23B13141-5B21-49DB-9803-98F4E6E17F5A}"/>
              </a:ext>
              <a:ext uri="{C183D7F6-B498-43B3-948B-1728B52AA6E4}">
                <adec:decorative xmlns:adec="http://schemas.microsoft.com/office/drawing/2017/decorative" val="1"/>
              </a:ext>
            </a:extLst>
          </p:cNvPr>
          <p:cNvSpPr txBox="1"/>
          <p:nvPr userDrawn="1">
            <p:custDataLst>
              <p:tags r:id="rId1"/>
            </p:custDataLst>
          </p:nvPr>
        </p:nvSpPr>
        <p:spPr>
          <a:xfrm>
            <a:off x="8864607" y="6295541"/>
            <a:ext cx="1969388"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1" kern="1200" noProof="0">
                <a:solidFill>
                  <a:schemeClr val="bg1"/>
                </a:solidFill>
                <a:latin typeface="+mn-lt"/>
                <a:ea typeface="+mn-ea"/>
                <a:cs typeface="+mn-cs"/>
              </a:rPr>
              <a:t>Document Classification: KPMG Public</a:t>
            </a:r>
          </a:p>
        </p:txBody>
      </p:sp>
      <p:cxnSp>
        <p:nvCxnSpPr>
          <p:cNvPr id="8" name="Straight Connector 7">
            <a:extLst>
              <a:ext uri="{FF2B5EF4-FFF2-40B4-BE49-F238E27FC236}">
                <a16:creationId xmlns:a16="http://schemas.microsoft.com/office/drawing/2014/main" id="{156A5C29-C797-4C37-9F34-9C206DC1B640}"/>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 Placeholder 26">
            <a:extLst>
              <a:ext uri="{FF2B5EF4-FFF2-40B4-BE49-F238E27FC236}">
                <a16:creationId xmlns:a16="http://schemas.microsoft.com/office/drawing/2014/main" id="{2D4DF521-FBEB-4C5C-80DB-DDFC4B7E350A}"/>
              </a:ext>
            </a:extLst>
          </p:cNvPr>
          <p:cNvSpPr>
            <a:spLocks noGrp="1"/>
          </p:cNvSpPr>
          <p:nvPr>
            <p:ph type="body" sz="quarter" idx="10"/>
          </p:nvPr>
        </p:nvSpPr>
        <p:spPr>
          <a:xfrm>
            <a:off x="998400" y="1330126"/>
            <a:ext cx="4968000"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Text Placeholder 27">
            <a:extLst>
              <a:ext uri="{FF2B5EF4-FFF2-40B4-BE49-F238E27FC236}">
                <a16:creationId xmlns:a16="http://schemas.microsoft.com/office/drawing/2014/main" id="{6ED3211B-3C86-4413-BA20-A4F81B443BE8}"/>
              </a:ext>
            </a:extLst>
          </p:cNvPr>
          <p:cNvSpPr>
            <a:spLocks noGrp="1"/>
          </p:cNvSpPr>
          <p:nvPr>
            <p:ph type="body" sz="quarter" idx="11"/>
          </p:nvPr>
        </p:nvSpPr>
        <p:spPr>
          <a:xfrm>
            <a:off x="6220801" y="1330126"/>
            <a:ext cx="4968875" cy="4546600"/>
          </a:xfrm>
        </p:spPr>
        <p:txBody>
          <a:bodyPr/>
          <a:lstStyle>
            <a:lvl1pPr>
              <a:defRPr>
                <a:solidFill>
                  <a:schemeClr val="bg1"/>
                </a:solidFill>
              </a:defRPr>
            </a:lvl1pPr>
            <a:lvl2pPr>
              <a:defRPr>
                <a:solidFill>
                  <a:schemeClr val="bg1"/>
                </a:solidFill>
              </a:defRPr>
            </a:lvl2pPr>
            <a:lvl3pPr>
              <a:buClrTx/>
              <a:defRPr>
                <a:solidFill>
                  <a:schemeClr val="bg1"/>
                </a:solidFill>
              </a:defRPr>
            </a:lvl3pPr>
            <a:lvl4pPr>
              <a:buClrTx/>
              <a:defRPr>
                <a:solidFill>
                  <a:schemeClr val="bg1"/>
                </a:solidFill>
              </a:defRPr>
            </a:lvl4pPr>
            <a:lvl5pPr>
              <a:buClrTx/>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1C918AE-52AC-4531-9640-0D2CA3A28F2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0" name="Graphic 8">
            <a:extLst>
              <a:ext uri="{FF2B5EF4-FFF2-40B4-BE49-F238E27FC236}">
                <a16:creationId xmlns:a16="http://schemas.microsoft.com/office/drawing/2014/main" id="{79D6C947-06F1-4188-A558-E10C77FF12CE}"/>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7" name="TextBox 6">
            <a:extLst>
              <a:ext uri="{FF2B5EF4-FFF2-40B4-BE49-F238E27FC236}">
                <a16:creationId xmlns:a16="http://schemas.microsoft.com/office/drawing/2014/main" id="{7E115E64-AC13-4D9A-A160-F698CCA8CA99}"/>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23718046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ext with Image or Char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0126"/>
            <a:ext cx="4968000" cy="454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3"/>
          </p:nvPr>
        </p:nvSpPr>
        <p:spPr>
          <a:xfrm>
            <a:off x="62208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D91C8742-D774-4F89-A78A-3FE2DD10535D}"/>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296851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 Column Chart Text">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331360"/>
            <a:ext cx="10195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hart Placeholder 4"/>
          <p:cNvSpPr>
            <a:spLocks noGrp="1"/>
          </p:cNvSpPr>
          <p:nvPr>
            <p:ph type="chart" sz="quarter" idx="11"/>
          </p:nvPr>
        </p:nvSpPr>
        <p:spPr>
          <a:xfrm>
            <a:off x="1003200" y="3742126"/>
            <a:ext cx="10195200" cy="213574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02D32ADA-D319-4A1F-BF43-8C0B259FADD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14852125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 Column Char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6220800" y="1330126"/>
            <a:ext cx="4968000" cy="4546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1330126"/>
            <a:ext cx="4968000" cy="4546800"/>
          </a:xfrm>
        </p:spPr>
        <p:txBody>
          <a:bodyPr anchor="ctr"/>
          <a:lstStyle>
            <a:lvl1pPr algn="ctr">
              <a:defRPr/>
            </a:lvl1pPr>
          </a:lstStyle>
          <a:p>
            <a:r>
              <a:rPr lang="en-US"/>
              <a:t>Click icon to add chart</a:t>
            </a:r>
            <a:endParaRPr lang="en-GB"/>
          </a:p>
        </p:txBody>
      </p:sp>
      <p:sp>
        <p:nvSpPr>
          <p:cNvPr id="3" name="Title 2">
            <a:extLst>
              <a:ext uri="{FF2B5EF4-FFF2-40B4-BE49-F238E27FC236}">
                <a16:creationId xmlns:a16="http://schemas.microsoft.com/office/drawing/2014/main" id="{F443F486-864A-4617-9E68-0A1C3CD9BA8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0903546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 Column Chart &amp; Text">
    <p:spTree>
      <p:nvGrpSpPr>
        <p:cNvPr id="1" name=""/>
        <p:cNvGrpSpPr/>
        <p:nvPr/>
      </p:nvGrpSpPr>
      <p:grpSpPr>
        <a:xfrm>
          <a:off x="0" y="0"/>
          <a:ext cx="0" cy="0"/>
          <a:chOff x="0" y="0"/>
          <a:chExt cx="0" cy="0"/>
        </a:xfrm>
      </p:grpSpPr>
      <p:sp>
        <p:nvSpPr>
          <p:cNvPr id="5" name="Chart Placeholder 4"/>
          <p:cNvSpPr>
            <a:spLocks noGrp="1"/>
          </p:cNvSpPr>
          <p:nvPr>
            <p:ph type="chart" sz="quarter" idx="11"/>
          </p:nvPr>
        </p:nvSpPr>
        <p:spPr>
          <a:xfrm>
            <a:off x="4507547" y="3742126"/>
            <a:ext cx="3187200" cy="2134800"/>
          </a:xfrm>
        </p:spPr>
        <p:txBody>
          <a:bodyPr anchor="ctr"/>
          <a:lstStyle>
            <a:lvl1pPr algn="ctr">
              <a:defRPr/>
            </a:lvl1pPr>
          </a:lstStyle>
          <a:p>
            <a:r>
              <a:rPr lang="en-US"/>
              <a:t>Click icon to add chart</a:t>
            </a:r>
            <a:endParaRPr lang="en-GB"/>
          </a:p>
        </p:txBody>
      </p:sp>
      <p:sp>
        <p:nvSpPr>
          <p:cNvPr id="6" name="Chart Placeholder 4"/>
          <p:cNvSpPr>
            <a:spLocks noGrp="1"/>
          </p:cNvSpPr>
          <p:nvPr>
            <p:ph type="chart" sz="quarter" idx="12"/>
          </p:nvPr>
        </p:nvSpPr>
        <p:spPr>
          <a:xfrm>
            <a:off x="1003200" y="3742126"/>
            <a:ext cx="3187200" cy="2134800"/>
          </a:xfrm>
        </p:spPr>
        <p:txBody>
          <a:bodyPr anchor="ctr"/>
          <a:lstStyle>
            <a:lvl1pPr algn="ctr">
              <a:defRPr/>
            </a:lvl1pPr>
          </a:lstStyle>
          <a:p>
            <a:r>
              <a:rPr lang="en-US"/>
              <a:t>Click icon to add chart</a:t>
            </a:r>
            <a:endParaRPr lang="en-GB"/>
          </a:p>
        </p:txBody>
      </p:sp>
      <p:sp>
        <p:nvSpPr>
          <p:cNvPr id="7" name="Text Placeholder 8"/>
          <p:cNvSpPr>
            <a:spLocks noGrp="1"/>
          </p:cNvSpPr>
          <p:nvPr>
            <p:ph type="body" sz="quarter" idx="10"/>
          </p:nvPr>
        </p:nvSpPr>
        <p:spPr>
          <a:xfrm>
            <a:off x="1003200"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Chart Placeholder 4"/>
          <p:cNvSpPr>
            <a:spLocks noGrp="1"/>
          </p:cNvSpPr>
          <p:nvPr>
            <p:ph type="chart" sz="quarter" idx="13"/>
          </p:nvPr>
        </p:nvSpPr>
        <p:spPr>
          <a:xfrm>
            <a:off x="8011892" y="3742126"/>
            <a:ext cx="3187200" cy="2134800"/>
          </a:xfrm>
        </p:spPr>
        <p:txBody>
          <a:bodyPr anchor="ctr"/>
          <a:lstStyle>
            <a:lvl1pPr algn="ctr">
              <a:defRPr/>
            </a:lvl1pPr>
          </a:lstStyle>
          <a:p>
            <a:r>
              <a:rPr lang="en-US"/>
              <a:t>Click icon to add chart</a:t>
            </a:r>
            <a:endParaRPr lang="en-GB"/>
          </a:p>
        </p:txBody>
      </p:sp>
      <p:sp>
        <p:nvSpPr>
          <p:cNvPr id="9" name="Text Placeholder 8"/>
          <p:cNvSpPr>
            <a:spLocks noGrp="1"/>
          </p:cNvSpPr>
          <p:nvPr>
            <p:ph type="body" sz="quarter" idx="14"/>
          </p:nvPr>
        </p:nvSpPr>
        <p:spPr>
          <a:xfrm>
            <a:off x="4507547"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8"/>
          <p:cNvSpPr>
            <a:spLocks noGrp="1"/>
          </p:cNvSpPr>
          <p:nvPr>
            <p:ph type="body" sz="quarter" idx="15"/>
          </p:nvPr>
        </p:nvSpPr>
        <p:spPr>
          <a:xfrm>
            <a:off x="8011892" y="1331360"/>
            <a:ext cx="3187200" cy="213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1993B809-7A30-47BC-953E-AF9FE10FDFBB}"/>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342556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rocess 5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1"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068984"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5134768"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7200552"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0"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068985"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5134769"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7200553"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1" name="Text Placeholder 12"/>
          <p:cNvSpPr>
            <a:spLocks noGrp="1"/>
          </p:cNvSpPr>
          <p:nvPr>
            <p:ph type="body" sz="quarter" idx="18" hasCustomPrompt="1"/>
          </p:nvPr>
        </p:nvSpPr>
        <p:spPr>
          <a:xfrm>
            <a:off x="9266337" y="1331913"/>
            <a:ext cx="1935163"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2" name="Text Placeholder 8"/>
          <p:cNvSpPr>
            <a:spLocks noGrp="1"/>
          </p:cNvSpPr>
          <p:nvPr>
            <p:ph type="body" sz="quarter" idx="19"/>
          </p:nvPr>
        </p:nvSpPr>
        <p:spPr>
          <a:xfrm>
            <a:off x="9266337"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B6F9AD75-9C5D-491A-8EB6-1E4763A9BC35}"/>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39178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Left Vertical Window Image_KPMG Blue">
    <p:spTree>
      <p:nvGrpSpPr>
        <p:cNvPr id="1" name=""/>
        <p:cNvGrpSpPr/>
        <p:nvPr/>
      </p:nvGrpSpPr>
      <p:grpSpPr>
        <a:xfrm>
          <a:off x="0" y="0"/>
          <a:ext cx="0" cy="0"/>
          <a:chOff x="0" y="0"/>
          <a:chExt cx="0" cy="0"/>
        </a:xfrm>
      </p:grpSpPr>
      <p:sp>
        <p:nvSpPr>
          <p:cNvPr id="28" name="Picture Placeholder 3">
            <a:extLst>
              <a:ext uri="{FF2B5EF4-FFF2-40B4-BE49-F238E27FC236}">
                <a16:creationId xmlns:a16="http://schemas.microsoft.com/office/drawing/2014/main" id="{445BA5F7-F13B-4C20-B0E0-112E55400EE4}"/>
              </a:ext>
            </a:extLst>
          </p:cNvPr>
          <p:cNvSpPr>
            <a:spLocks noGrp="1" noChangeAspect="1"/>
          </p:cNvSpPr>
          <p:nvPr>
            <p:ph type="pic" sz="quarter" idx="12"/>
          </p:nvPr>
        </p:nvSpPr>
        <p:spPr>
          <a:xfrm>
            <a:off x="998477" y="371311"/>
            <a:ext cx="3727619" cy="5392264"/>
          </a:xfrm>
          <a:solidFill>
            <a:schemeClr val="accent1"/>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2" name="Title 1"/>
          <p:cNvSpPr>
            <a:spLocks noGrp="1"/>
          </p:cNvSpPr>
          <p:nvPr>
            <p:ph type="ctrTitle" hasCustomPrompt="1"/>
          </p:nvPr>
        </p:nvSpPr>
        <p:spPr>
          <a:xfrm>
            <a:off x="5489909" y="1453789"/>
            <a:ext cx="5301923" cy="344622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4729197" y="61497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6" name="Text Placeholder 3"/>
          <p:cNvSpPr>
            <a:spLocks noGrp="1"/>
          </p:cNvSpPr>
          <p:nvPr userDrawn="1">
            <p:ph type="body" sz="quarter" idx="11"/>
          </p:nvPr>
        </p:nvSpPr>
        <p:spPr>
          <a:xfrm>
            <a:off x="5489909" y="4953575"/>
            <a:ext cx="5301923"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7" name="Graphic 6">
            <a:extLst>
              <a:ext uri="{FF2B5EF4-FFF2-40B4-BE49-F238E27FC236}">
                <a16:creationId xmlns:a16="http://schemas.microsoft.com/office/drawing/2014/main" id="{3FEB65A9-A8F4-40C5-AC08-82132F1B1BD0}"/>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5491560" y="371311"/>
            <a:ext cx="914400" cy="368346"/>
          </a:xfrm>
          <a:prstGeom prst="rect">
            <a:avLst/>
          </a:prstGeom>
        </p:spPr>
      </p:pic>
    </p:spTree>
    <p:extLst>
      <p:ext uri="{BB962C8B-B14F-4D97-AF65-F5344CB8AC3E}">
        <p14:creationId xmlns:p14="http://schemas.microsoft.com/office/powerpoint/2010/main" val="85270739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Process 5 Columns_Cobalt Blue">
    <p:spTree>
      <p:nvGrpSpPr>
        <p:cNvPr id="1" name=""/>
        <p:cNvGrpSpPr/>
        <p:nvPr/>
      </p:nvGrpSpPr>
      <p:grpSpPr>
        <a:xfrm>
          <a:off x="0" y="0"/>
          <a:ext cx="0" cy="0"/>
          <a:chOff x="0" y="0"/>
          <a:chExt cx="0" cy="0"/>
        </a:xfrm>
      </p:grpSpPr>
      <p:sp>
        <p:nvSpPr>
          <p:cNvPr id="27" name="Text Placeholder 8">
            <a:extLst>
              <a:ext uri="{FF2B5EF4-FFF2-40B4-BE49-F238E27FC236}">
                <a16:creationId xmlns:a16="http://schemas.microsoft.com/office/drawing/2014/main" id="{A68D3E60-F95F-4250-92C1-89CF93433E23}"/>
              </a:ext>
            </a:extLst>
          </p:cNvPr>
          <p:cNvSpPr>
            <a:spLocks noGrp="1"/>
          </p:cNvSpPr>
          <p:nvPr>
            <p:ph type="body" sz="quarter" idx="10"/>
          </p:nvPr>
        </p:nvSpPr>
        <p:spPr>
          <a:xfrm>
            <a:off x="1003201"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8" name="Text Placeholder 8">
            <a:extLst>
              <a:ext uri="{FF2B5EF4-FFF2-40B4-BE49-F238E27FC236}">
                <a16:creationId xmlns:a16="http://schemas.microsoft.com/office/drawing/2014/main" id="{8D8E592C-F128-4E4B-970B-BFB5C0F2A492}"/>
              </a:ext>
            </a:extLst>
          </p:cNvPr>
          <p:cNvSpPr>
            <a:spLocks noGrp="1"/>
          </p:cNvSpPr>
          <p:nvPr>
            <p:ph type="body" sz="quarter" idx="11"/>
          </p:nvPr>
        </p:nvSpPr>
        <p:spPr>
          <a:xfrm>
            <a:off x="3068984"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9" name="Text Placeholder 8">
            <a:extLst>
              <a:ext uri="{FF2B5EF4-FFF2-40B4-BE49-F238E27FC236}">
                <a16:creationId xmlns:a16="http://schemas.microsoft.com/office/drawing/2014/main" id="{EE6B17CD-E0EF-40A4-A171-4E4B731CE0D9}"/>
              </a:ext>
            </a:extLst>
          </p:cNvPr>
          <p:cNvSpPr>
            <a:spLocks noGrp="1"/>
          </p:cNvSpPr>
          <p:nvPr>
            <p:ph type="body" sz="quarter" idx="12"/>
          </p:nvPr>
        </p:nvSpPr>
        <p:spPr>
          <a:xfrm>
            <a:off x="5134768"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0" name="Text Placeholder 8">
            <a:extLst>
              <a:ext uri="{FF2B5EF4-FFF2-40B4-BE49-F238E27FC236}">
                <a16:creationId xmlns:a16="http://schemas.microsoft.com/office/drawing/2014/main" id="{03C9A44B-2A8F-416D-A76B-F3A018572E3F}"/>
              </a:ext>
            </a:extLst>
          </p:cNvPr>
          <p:cNvSpPr>
            <a:spLocks noGrp="1"/>
          </p:cNvSpPr>
          <p:nvPr>
            <p:ph type="body" sz="quarter" idx="13"/>
          </p:nvPr>
        </p:nvSpPr>
        <p:spPr>
          <a:xfrm>
            <a:off x="7200552"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1" name="Text Placeholder 12">
            <a:extLst>
              <a:ext uri="{FF2B5EF4-FFF2-40B4-BE49-F238E27FC236}">
                <a16:creationId xmlns:a16="http://schemas.microsoft.com/office/drawing/2014/main" id="{D3A5B3AC-C2E0-40CF-9D31-036461F790D0}"/>
              </a:ext>
            </a:extLst>
          </p:cNvPr>
          <p:cNvSpPr>
            <a:spLocks noGrp="1"/>
          </p:cNvSpPr>
          <p:nvPr>
            <p:ph type="body" sz="quarter" idx="14" hasCustomPrompt="1"/>
          </p:nvPr>
        </p:nvSpPr>
        <p:spPr>
          <a:xfrm>
            <a:off x="1003200"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2" name="Text Placeholder 12">
            <a:extLst>
              <a:ext uri="{FF2B5EF4-FFF2-40B4-BE49-F238E27FC236}">
                <a16:creationId xmlns:a16="http://schemas.microsoft.com/office/drawing/2014/main" id="{969E3860-942E-40E2-A1C8-AF5DF29675F7}"/>
              </a:ext>
            </a:extLst>
          </p:cNvPr>
          <p:cNvSpPr>
            <a:spLocks noGrp="1"/>
          </p:cNvSpPr>
          <p:nvPr>
            <p:ph type="body" sz="quarter" idx="15" hasCustomPrompt="1"/>
          </p:nvPr>
        </p:nvSpPr>
        <p:spPr>
          <a:xfrm>
            <a:off x="3068985"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3" name="Text Placeholder 12">
            <a:extLst>
              <a:ext uri="{FF2B5EF4-FFF2-40B4-BE49-F238E27FC236}">
                <a16:creationId xmlns:a16="http://schemas.microsoft.com/office/drawing/2014/main" id="{8E580107-2025-4C04-9884-4A6DBB63DE03}"/>
              </a:ext>
            </a:extLst>
          </p:cNvPr>
          <p:cNvSpPr>
            <a:spLocks noGrp="1"/>
          </p:cNvSpPr>
          <p:nvPr>
            <p:ph type="body" sz="quarter" idx="16" hasCustomPrompt="1"/>
          </p:nvPr>
        </p:nvSpPr>
        <p:spPr>
          <a:xfrm>
            <a:off x="5134769"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4" name="Text Placeholder 12">
            <a:extLst>
              <a:ext uri="{FF2B5EF4-FFF2-40B4-BE49-F238E27FC236}">
                <a16:creationId xmlns:a16="http://schemas.microsoft.com/office/drawing/2014/main" id="{BC4D5128-392D-4FC9-A83F-FA43203A40D7}"/>
              </a:ext>
            </a:extLst>
          </p:cNvPr>
          <p:cNvSpPr>
            <a:spLocks noGrp="1"/>
          </p:cNvSpPr>
          <p:nvPr>
            <p:ph type="body" sz="quarter" idx="17" hasCustomPrompt="1"/>
          </p:nvPr>
        </p:nvSpPr>
        <p:spPr>
          <a:xfrm>
            <a:off x="7200553"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5" name="Text Placeholder 12">
            <a:extLst>
              <a:ext uri="{FF2B5EF4-FFF2-40B4-BE49-F238E27FC236}">
                <a16:creationId xmlns:a16="http://schemas.microsoft.com/office/drawing/2014/main" id="{A8EB5529-8601-4864-9983-FBB672B8B9FF}"/>
              </a:ext>
            </a:extLst>
          </p:cNvPr>
          <p:cNvSpPr>
            <a:spLocks noGrp="1"/>
          </p:cNvSpPr>
          <p:nvPr>
            <p:ph type="body" sz="quarter" idx="18" hasCustomPrompt="1"/>
          </p:nvPr>
        </p:nvSpPr>
        <p:spPr>
          <a:xfrm>
            <a:off x="9266337" y="1331913"/>
            <a:ext cx="1935163"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6" name="Text Placeholder 8">
            <a:extLst>
              <a:ext uri="{FF2B5EF4-FFF2-40B4-BE49-F238E27FC236}">
                <a16:creationId xmlns:a16="http://schemas.microsoft.com/office/drawing/2014/main" id="{4715BC67-F699-49E6-B5D7-22ED9DFA817E}"/>
              </a:ext>
            </a:extLst>
          </p:cNvPr>
          <p:cNvSpPr>
            <a:spLocks noGrp="1"/>
          </p:cNvSpPr>
          <p:nvPr>
            <p:ph type="body" sz="quarter" idx="19"/>
          </p:nvPr>
        </p:nvSpPr>
        <p:spPr>
          <a:xfrm>
            <a:off x="9266337" y="1936718"/>
            <a:ext cx="1728000" cy="3940213"/>
          </a:xfrm>
          <a:solidFill>
            <a:schemeClr val="accent1">
              <a:lumMod val="20000"/>
              <a:lumOff val="80000"/>
            </a:schemeClr>
          </a:solidFill>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Title 2">
            <a:extLst>
              <a:ext uri="{FF2B5EF4-FFF2-40B4-BE49-F238E27FC236}">
                <a16:creationId xmlns:a16="http://schemas.microsoft.com/office/drawing/2014/main" id="{EB51C022-C0B7-4310-BC9F-D7C63034FE3A}"/>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39575925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Process 6 Column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3580C36-1E70-46DD-9783-AFD66B7DEC90}"/>
              </a:ext>
            </a:extLst>
          </p:cNvPr>
          <p:cNvSpPr/>
          <p:nvPr userDrawn="1"/>
        </p:nvSpPr>
        <p:spPr>
          <a:xfrm>
            <a:off x="0" y="0"/>
            <a:ext cx="12192000" cy="2686050"/>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611" tIns="54611" rIns="54611" bIns="54611" rtlCol="0" anchor="ctr"/>
          <a:lstStyle/>
          <a:p>
            <a:pPr algn="l"/>
            <a:endParaRPr lang="en-US" sz="1500" err="1">
              <a:solidFill>
                <a:schemeClr val="bg1"/>
              </a:solidFill>
            </a:endParaRPr>
          </a:p>
        </p:txBody>
      </p:sp>
      <p:sp>
        <p:nvSpPr>
          <p:cNvPr id="9" name="Text Placeholder 8"/>
          <p:cNvSpPr>
            <a:spLocks noGrp="1"/>
          </p:cNvSpPr>
          <p:nvPr>
            <p:ph type="body" sz="quarter" idx="10"/>
          </p:nvPr>
        </p:nvSpPr>
        <p:spPr>
          <a:xfrm>
            <a:off x="1003200"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2720600"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4437996"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6155392"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p:cNvSpPr>
            <a:spLocks noGrp="1"/>
          </p:cNvSpPr>
          <p:nvPr>
            <p:ph type="body" sz="quarter" idx="19"/>
          </p:nvPr>
        </p:nvSpPr>
        <p:spPr>
          <a:xfrm>
            <a:off x="9590188"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469478F-D315-4922-A7E4-E575455BF352}"/>
              </a:ext>
            </a:extLst>
          </p:cNvPr>
          <p:cNvSpPr>
            <a:spLocks noGrp="1"/>
          </p:cNvSpPr>
          <p:nvPr>
            <p:ph type="body" sz="quarter" idx="20"/>
          </p:nvPr>
        </p:nvSpPr>
        <p:spPr>
          <a:xfrm>
            <a:off x="7872788" y="2009775"/>
            <a:ext cx="1598613" cy="3867150"/>
          </a:xfrm>
          <a:solidFill>
            <a:schemeClr val="bg1"/>
          </a:solidFill>
          <a:ln w="6350">
            <a:solidFill>
              <a:schemeClr val="accent1"/>
            </a:solidFill>
          </a:ln>
        </p:spPr>
        <p:txBody>
          <a:bodyPr lIns="108000" tIns="108000" rIns="108000" bIns="108000"/>
          <a:lstStyle>
            <a:lvl1pPr algn="l">
              <a:defRPr sz="1400"/>
            </a:lvl1pPr>
            <a:lvl2pPr algn="l">
              <a:defRPr sz="1400"/>
            </a:lvl2pPr>
            <a:lvl3pPr algn="l">
              <a:defRPr sz="1400"/>
            </a:lvl3pPr>
            <a:lvl4pPr algn="l">
              <a:defRPr sz="1400"/>
            </a:lvl4pPr>
            <a:lvl5pPr algn="l">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9">
            <a:extLst>
              <a:ext uri="{FF2B5EF4-FFF2-40B4-BE49-F238E27FC236}">
                <a16:creationId xmlns:a16="http://schemas.microsoft.com/office/drawing/2014/main" id="{38557E01-A30E-46EA-BAB3-4F33E0992F32}"/>
              </a:ext>
            </a:extLst>
          </p:cNvPr>
          <p:cNvSpPr>
            <a:spLocks noGrp="1"/>
          </p:cNvSpPr>
          <p:nvPr>
            <p:ph type="body" sz="quarter" idx="21"/>
          </p:nvPr>
        </p:nvSpPr>
        <p:spPr>
          <a:xfrm>
            <a:off x="995363" y="1330330"/>
            <a:ext cx="10185400" cy="569387"/>
          </a:xfrm>
        </p:spPr>
        <p:txBody>
          <a:bodyPr>
            <a:sp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p:txBody>
      </p:sp>
      <p:sp>
        <p:nvSpPr>
          <p:cNvPr id="7" name="Title 6">
            <a:extLst>
              <a:ext uri="{FF2B5EF4-FFF2-40B4-BE49-F238E27FC236}">
                <a16:creationId xmlns:a16="http://schemas.microsoft.com/office/drawing/2014/main" id="{59724627-195E-4BFD-9A60-FFD6EECF128B}"/>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203531714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Process 4 Columns">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1003200"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8"/>
          <p:cNvSpPr>
            <a:spLocks noGrp="1"/>
          </p:cNvSpPr>
          <p:nvPr>
            <p:ph type="body" sz="quarter" idx="11"/>
          </p:nvPr>
        </p:nvSpPr>
        <p:spPr>
          <a:xfrm>
            <a:off x="359377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8"/>
          <p:cNvSpPr>
            <a:spLocks noGrp="1"/>
          </p:cNvSpPr>
          <p:nvPr>
            <p:ph type="body" sz="quarter" idx="12"/>
          </p:nvPr>
        </p:nvSpPr>
        <p:spPr>
          <a:xfrm>
            <a:off x="6184349"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Text Placeholder 8"/>
          <p:cNvSpPr>
            <a:spLocks noGrp="1"/>
          </p:cNvSpPr>
          <p:nvPr>
            <p:ph type="body" sz="quarter" idx="13"/>
          </p:nvPr>
        </p:nvSpPr>
        <p:spPr>
          <a:xfrm>
            <a:off x="877492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12"/>
          <p:cNvSpPr>
            <a:spLocks noGrp="1"/>
          </p:cNvSpPr>
          <p:nvPr>
            <p:ph type="body" sz="quarter" idx="14" hasCustomPrompt="1"/>
          </p:nvPr>
        </p:nvSpPr>
        <p:spPr>
          <a:xfrm>
            <a:off x="1003205"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5" name="Text Placeholder 12"/>
          <p:cNvSpPr>
            <a:spLocks noGrp="1"/>
          </p:cNvSpPr>
          <p:nvPr>
            <p:ph type="body" sz="quarter" idx="15" hasCustomPrompt="1"/>
          </p:nvPr>
        </p:nvSpPr>
        <p:spPr>
          <a:xfrm>
            <a:off x="3593779"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6" name="Text Placeholder 12"/>
          <p:cNvSpPr>
            <a:spLocks noGrp="1"/>
          </p:cNvSpPr>
          <p:nvPr>
            <p:ph type="body" sz="quarter" idx="16" hasCustomPrompt="1"/>
          </p:nvPr>
        </p:nvSpPr>
        <p:spPr>
          <a:xfrm>
            <a:off x="6184354"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17" name="Text Placeholder 12"/>
          <p:cNvSpPr>
            <a:spLocks noGrp="1"/>
          </p:cNvSpPr>
          <p:nvPr>
            <p:ph type="body" sz="quarter" idx="17" hasCustomPrompt="1"/>
          </p:nvPr>
        </p:nvSpPr>
        <p:spPr>
          <a:xfrm>
            <a:off x="8774930" y="1331913"/>
            <a:ext cx="2424887" cy="604800"/>
          </a:xfrm>
          <a:prstGeom prst="homePlate">
            <a:avLst>
              <a:gd name="adj" fmla="val 34200"/>
            </a:avLst>
          </a:prstGeom>
          <a:solidFill>
            <a:schemeClr val="accent2"/>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DE70D7C0-6953-439A-A54E-CED56520F82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72840037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Process 4 Columns_Cobalt Blue">
    <p:spTree>
      <p:nvGrpSpPr>
        <p:cNvPr id="1" name=""/>
        <p:cNvGrpSpPr/>
        <p:nvPr/>
      </p:nvGrpSpPr>
      <p:grpSpPr>
        <a:xfrm>
          <a:off x="0" y="0"/>
          <a:ext cx="0" cy="0"/>
          <a:chOff x="0" y="0"/>
          <a:chExt cx="0" cy="0"/>
        </a:xfrm>
      </p:grpSpPr>
      <p:sp>
        <p:nvSpPr>
          <p:cNvPr id="11" name="Text Placeholder 8">
            <a:extLst>
              <a:ext uri="{FF2B5EF4-FFF2-40B4-BE49-F238E27FC236}">
                <a16:creationId xmlns:a16="http://schemas.microsoft.com/office/drawing/2014/main" id="{ABA5FBEF-FE77-4CC8-B2D5-D94327DAF658}"/>
              </a:ext>
            </a:extLst>
          </p:cNvPr>
          <p:cNvSpPr>
            <a:spLocks noGrp="1"/>
          </p:cNvSpPr>
          <p:nvPr>
            <p:ph type="body" sz="quarter" idx="10"/>
          </p:nvPr>
        </p:nvSpPr>
        <p:spPr>
          <a:xfrm>
            <a:off x="1003200"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Text Placeholder 8">
            <a:extLst>
              <a:ext uri="{FF2B5EF4-FFF2-40B4-BE49-F238E27FC236}">
                <a16:creationId xmlns:a16="http://schemas.microsoft.com/office/drawing/2014/main" id="{659D9BAA-2BF4-4A94-BAA4-5D091A296246}"/>
              </a:ext>
            </a:extLst>
          </p:cNvPr>
          <p:cNvSpPr>
            <a:spLocks noGrp="1"/>
          </p:cNvSpPr>
          <p:nvPr>
            <p:ph type="body" sz="quarter" idx="11"/>
          </p:nvPr>
        </p:nvSpPr>
        <p:spPr>
          <a:xfrm>
            <a:off x="359377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a:extLst>
              <a:ext uri="{FF2B5EF4-FFF2-40B4-BE49-F238E27FC236}">
                <a16:creationId xmlns:a16="http://schemas.microsoft.com/office/drawing/2014/main" id="{E3D170C1-7106-44D2-A62F-A804F244A090}"/>
              </a:ext>
            </a:extLst>
          </p:cNvPr>
          <p:cNvSpPr>
            <a:spLocks noGrp="1"/>
          </p:cNvSpPr>
          <p:nvPr>
            <p:ph type="body" sz="quarter" idx="12"/>
          </p:nvPr>
        </p:nvSpPr>
        <p:spPr>
          <a:xfrm>
            <a:off x="6184349"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a:extLst>
              <a:ext uri="{FF2B5EF4-FFF2-40B4-BE49-F238E27FC236}">
                <a16:creationId xmlns:a16="http://schemas.microsoft.com/office/drawing/2014/main" id="{5DDAC4CF-AC2F-4D83-9FB0-DDFB71EE9A2C}"/>
              </a:ext>
            </a:extLst>
          </p:cNvPr>
          <p:cNvSpPr>
            <a:spLocks noGrp="1"/>
          </p:cNvSpPr>
          <p:nvPr>
            <p:ph type="body" sz="quarter" idx="13"/>
          </p:nvPr>
        </p:nvSpPr>
        <p:spPr>
          <a:xfrm>
            <a:off x="8774925" y="1936719"/>
            <a:ext cx="2196000" cy="3940213"/>
          </a:xfrm>
          <a:solidFill>
            <a:schemeClr val="accent1">
              <a:lumMod val="20000"/>
              <a:lumOff val="80000"/>
            </a:schemeClr>
          </a:solidFill>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2">
            <a:extLst>
              <a:ext uri="{FF2B5EF4-FFF2-40B4-BE49-F238E27FC236}">
                <a16:creationId xmlns:a16="http://schemas.microsoft.com/office/drawing/2014/main" id="{3C84B130-9B9F-460C-87A1-4E3012ECEA7A}"/>
              </a:ext>
            </a:extLst>
          </p:cNvPr>
          <p:cNvSpPr>
            <a:spLocks noGrp="1"/>
          </p:cNvSpPr>
          <p:nvPr>
            <p:ph type="body" sz="quarter" idx="14" hasCustomPrompt="1"/>
          </p:nvPr>
        </p:nvSpPr>
        <p:spPr>
          <a:xfrm>
            <a:off x="1003205"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0" name="Text Placeholder 12">
            <a:extLst>
              <a:ext uri="{FF2B5EF4-FFF2-40B4-BE49-F238E27FC236}">
                <a16:creationId xmlns:a16="http://schemas.microsoft.com/office/drawing/2014/main" id="{FC076374-F8FA-413A-9C7F-81C823512353}"/>
              </a:ext>
            </a:extLst>
          </p:cNvPr>
          <p:cNvSpPr>
            <a:spLocks noGrp="1"/>
          </p:cNvSpPr>
          <p:nvPr>
            <p:ph type="body" sz="quarter" idx="15" hasCustomPrompt="1"/>
          </p:nvPr>
        </p:nvSpPr>
        <p:spPr>
          <a:xfrm>
            <a:off x="3593779"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1" name="Text Placeholder 12">
            <a:extLst>
              <a:ext uri="{FF2B5EF4-FFF2-40B4-BE49-F238E27FC236}">
                <a16:creationId xmlns:a16="http://schemas.microsoft.com/office/drawing/2014/main" id="{92DC24D7-E120-435A-8A2A-98E939AC4C9C}"/>
              </a:ext>
            </a:extLst>
          </p:cNvPr>
          <p:cNvSpPr>
            <a:spLocks noGrp="1"/>
          </p:cNvSpPr>
          <p:nvPr>
            <p:ph type="body" sz="quarter" idx="16" hasCustomPrompt="1"/>
          </p:nvPr>
        </p:nvSpPr>
        <p:spPr>
          <a:xfrm>
            <a:off x="6184354"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22" name="Text Placeholder 12">
            <a:extLst>
              <a:ext uri="{FF2B5EF4-FFF2-40B4-BE49-F238E27FC236}">
                <a16:creationId xmlns:a16="http://schemas.microsoft.com/office/drawing/2014/main" id="{41F15369-328E-43E6-894F-1F86414EB3F0}"/>
              </a:ext>
            </a:extLst>
          </p:cNvPr>
          <p:cNvSpPr>
            <a:spLocks noGrp="1"/>
          </p:cNvSpPr>
          <p:nvPr>
            <p:ph type="body" sz="quarter" idx="17" hasCustomPrompt="1"/>
          </p:nvPr>
        </p:nvSpPr>
        <p:spPr>
          <a:xfrm>
            <a:off x="8774930" y="1331913"/>
            <a:ext cx="2424887" cy="604800"/>
          </a:xfrm>
          <a:prstGeom prst="homePlate">
            <a:avLst>
              <a:gd name="adj" fmla="val 34200"/>
            </a:avLst>
          </a:prstGeom>
          <a:solidFill>
            <a:schemeClr val="accent1"/>
          </a:solidFill>
        </p:spPr>
        <p:txBody>
          <a:bodyPr lIns="108000" tIns="108000" rIns="108000" bIns="108000" anchor="ctr"/>
          <a:lstStyle>
            <a:lvl1pPr algn="l">
              <a:defRPr sz="14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add text</a:t>
            </a:r>
            <a:endParaRPr lang="en-GB"/>
          </a:p>
        </p:txBody>
      </p:sp>
      <p:sp>
        <p:nvSpPr>
          <p:cNvPr id="3" name="Title 2">
            <a:extLst>
              <a:ext uri="{FF2B5EF4-FFF2-40B4-BE49-F238E27FC236}">
                <a16:creationId xmlns:a16="http://schemas.microsoft.com/office/drawing/2014/main" id="{9890D0D6-CEB9-47AA-B0BF-EB213FE3B803}"/>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GB"/>
          </a:p>
        </p:txBody>
      </p:sp>
    </p:spTree>
    <p:extLst>
      <p:ext uri="{BB962C8B-B14F-4D97-AF65-F5344CB8AC3E}">
        <p14:creationId xmlns:p14="http://schemas.microsoft.com/office/powerpoint/2010/main" val="36697925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Quad Box with Icon and Center Text Box">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919862B5-E58D-4F98-8070-F04E6659AC38}"/>
              </a:ext>
            </a:extLst>
          </p:cNvPr>
          <p:cNvSpPr>
            <a:spLocks noGrp="1"/>
          </p:cNvSpPr>
          <p:nvPr>
            <p:ph type="body" sz="quarter" idx="53"/>
          </p:nvPr>
        </p:nvSpPr>
        <p:spPr>
          <a:xfrm>
            <a:off x="1003348" y="1330325"/>
            <a:ext cx="4967685" cy="2132614"/>
          </a:xfrm>
          <a:custGeom>
            <a:avLst/>
            <a:gdLst>
              <a:gd name="connsiteX0" fmla="*/ 0 w 4967685"/>
              <a:gd name="connsiteY0" fmla="*/ 0 h 2132614"/>
              <a:gd name="connsiteX1" fmla="*/ 4967685 w 4967685"/>
              <a:gd name="connsiteY1" fmla="*/ 0 h 2132614"/>
              <a:gd name="connsiteX2" fmla="*/ 4967685 w 4967685"/>
              <a:gd name="connsiteY2" fmla="*/ 1013538 h 2132614"/>
              <a:gd name="connsiteX3" fmla="*/ 3364916 w 4967685"/>
              <a:gd name="connsiteY3" fmla="*/ 1013538 h 2132614"/>
              <a:gd name="connsiteX4" fmla="*/ 3364916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4967685" y="0"/>
                </a:lnTo>
                <a:lnTo>
                  <a:pt x="4967685" y="1013538"/>
                </a:lnTo>
                <a:lnTo>
                  <a:pt x="3364916" y="1013538"/>
                </a:lnTo>
                <a:lnTo>
                  <a:pt x="3364916"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17">
            <a:extLst>
              <a:ext uri="{FF2B5EF4-FFF2-40B4-BE49-F238E27FC236}">
                <a16:creationId xmlns:a16="http://schemas.microsoft.com/office/drawing/2014/main" id="{AEEBDCDC-F212-4ED4-8D32-7B1BC919EF2D}"/>
              </a:ext>
            </a:extLst>
          </p:cNvPr>
          <p:cNvSpPr>
            <a:spLocks noGrp="1"/>
          </p:cNvSpPr>
          <p:nvPr>
            <p:ph type="body" sz="quarter" idx="55"/>
          </p:nvPr>
        </p:nvSpPr>
        <p:spPr>
          <a:xfrm>
            <a:off x="6232263" y="1330325"/>
            <a:ext cx="4970724" cy="2132614"/>
          </a:xfrm>
          <a:custGeom>
            <a:avLst/>
            <a:gdLst>
              <a:gd name="connsiteX0" fmla="*/ 0 w 4970724"/>
              <a:gd name="connsiteY0" fmla="*/ 0 h 2132614"/>
              <a:gd name="connsiteX1" fmla="*/ 4970724 w 4970724"/>
              <a:gd name="connsiteY1" fmla="*/ 0 h 2132614"/>
              <a:gd name="connsiteX2" fmla="*/ 4970724 w 4970724"/>
              <a:gd name="connsiteY2" fmla="*/ 2132614 h 2132614"/>
              <a:gd name="connsiteX3" fmla="*/ 1602767 w 4970724"/>
              <a:gd name="connsiteY3" fmla="*/ 2132614 h 2132614"/>
              <a:gd name="connsiteX4" fmla="*/ 1602767 w 4970724"/>
              <a:gd name="connsiteY4" fmla="*/ 1013538 h 2132614"/>
              <a:gd name="connsiteX5" fmla="*/ 0 w 4970724"/>
              <a:gd name="connsiteY5" fmla="*/ 1013538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0" y="0"/>
                </a:moveTo>
                <a:lnTo>
                  <a:pt x="4970724" y="0"/>
                </a:lnTo>
                <a:lnTo>
                  <a:pt x="4970724" y="2132614"/>
                </a:lnTo>
                <a:lnTo>
                  <a:pt x="1602767" y="2132614"/>
                </a:lnTo>
                <a:lnTo>
                  <a:pt x="1602767" y="1013538"/>
                </a:lnTo>
                <a:lnTo>
                  <a:pt x="0" y="1013538"/>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19">
            <a:extLst>
              <a:ext uri="{FF2B5EF4-FFF2-40B4-BE49-F238E27FC236}">
                <a16:creationId xmlns:a16="http://schemas.microsoft.com/office/drawing/2014/main" id="{BE0E984E-3A85-42BD-A2C6-26D3EB300D8B}"/>
              </a:ext>
            </a:extLst>
          </p:cNvPr>
          <p:cNvSpPr>
            <a:spLocks noGrp="1"/>
          </p:cNvSpPr>
          <p:nvPr>
            <p:ph type="body" sz="quarter" idx="54"/>
          </p:nvPr>
        </p:nvSpPr>
        <p:spPr>
          <a:xfrm>
            <a:off x="1003348" y="3747502"/>
            <a:ext cx="4967685" cy="2132614"/>
          </a:xfrm>
          <a:custGeom>
            <a:avLst/>
            <a:gdLst>
              <a:gd name="connsiteX0" fmla="*/ 0 w 4967685"/>
              <a:gd name="connsiteY0" fmla="*/ 0 h 2132614"/>
              <a:gd name="connsiteX1" fmla="*/ 3364916 w 4967685"/>
              <a:gd name="connsiteY1" fmla="*/ 0 h 2132614"/>
              <a:gd name="connsiteX2" fmla="*/ 3364916 w 4967685"/>
              <a:gd name="connsiteY2" fmla="*/ 1119077 h 2132614"/>
              <a:gd name="connsiteX3" fmla="*/ 4967685 w 4967685"/>
              <a:gd name="connsiteY3" fmla="*/ 1119077 h 2132614"/>
              <a:gd name="connsiteX4" fmla="*/ 4967685 w 4967685"/>
              <a:gd name="connsiteY4" fmla="*/ 2132614 h 2132614"/>
              <a:gd name="connsiteX5" fmla="*/ 0 w 4967685"/>
              <a:gd name="connsiteY5" fmla="*/ 2132614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7685" h="2132614">
                <a:moveTo>
                  <a:pt x="0" y="0"/>
                </a:moveTo>
                <a:lnTo>
                  <a:pt x="3364916" y="0"/>
                </a:lnTo>
                <a:lnTo>
                  <a:pt x="3364916" y="1119077"/>
                </a:lnTo>
                <a:lnTo>
                  <a:pt x="4967685" y="1119077"/>
                </a:lnTo>
                <a:lnTo>
                  <a:pt x="4967685" y="2132614"/>
                </a:lnTo>
                <a:lnTo>
                  <a:pt x="0" y="2132614"/>
                </a:lnTo>
                <a:close/>
              </a:path>
            </a:pathLst>
          </a:custGeom>
          <a:solidFill>
            <a:schemeClr val="accent1">
              <a:lumMod val="20000"/>
              <a:lumOff val="80000"/>
            </a:schemeClr>
          </a:solidFill>
          <a:ln w="12700">
            <a:noFill/>
          </a:ln>
        </p:spPr>
        <p:txBody>
          <a:bodyPr wrap="square" lIns="108000" tIns="108000" rIns="1872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9" name="Text Placeholder 18">
            <a:extLst>
              <a:ext uri="{FF2B5EF4-FFF2-40B4-BE49-F238E27FC236}">
                <a16:creationId xmlns:a16="http://schemas.microsoft.com/office/drawing/2014/main" id="{4DB6DB5B-6EBB-4E77-8ECE-2DE4424BD660}"/>
              </a:ext>
            </a:extLst>
          </p:cNvPr>
          <p:cNvSpPr>
            <a:spLocks noGrp="1"/>
          </p:cNvSpPr>
          <p:nvPr>
            <p:ph type="body" sz="quarter" idx="56"/>
          </p:nvPr>
        </p:nvSpPr>
        <p:spPr>
          <a:xfrm>
            <a:off x="6232263" y="3747502"/>
            <a:ext cx="4970724" cy="2132614"/>
          </a:xfrm>
          <a:custGeom>
            <a:avLst/>
            <a:gdLst>
              <a:gd name="connsiteX0" fmla="*/ 1602767 w 4970724"/>
              <a:gd name="connsiteY0" fmla="*/ 0 h 2132614"/>
              <a:gd name="connsiteX1" fmla="*/ 4970724 w 4970724"/>
              <a:gd name="connsiteY1" fmla="*/ 0 h 2132614"/>
              <a:gd name="connsiteX2" fmla="*/ 4970724 w 4970724"/>
              <a:gd name="connsiteY2" fmla="*/ 2132614 h 2132614"/>
              <a:gd name="connsiteX3" fmla="*/ 0 w 4970724"/>
              <a:gd name="connsiteY3" fmla="*/ 2132614 h 2132614"/>
              <a:gd name="connsiteX4" fmla="*/ 0 w 4970724"/>
              <a:gd name="connsiteY4" fmla="*/ 1119077 h 2132614"/>
              <a:gd name="connsiteX5" fmla="*/ 1602767 w 4970724"/>
              <a:gd name="connsiteY5" fmla="*/ 1119077 h 213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70724" h="2132614">
                <a:moveTo>
                  <a:pt x="1602767" y="0"/>
                </a:moveTo>
                <a:lnTo>
                  <a:pt x="4970724" y="0"/>
                </a:lnTo>
                <a:lnTo>
                  <a:pt x="4970724" y="2132614"/>
                </a:lnTo>
                <a:lnTo>
                  <a:pt x="0" y="2132614"/>
                </a:lnTo>
                <a:lnTo>
                  <a:pt x="0" y="1119077"/>
                </a:lnTo>
                <a:lnTo>
                  <a:pt x="1602767" y="1119077"/>
                </a:lnTo>
                <a:close/>
              </a:path>
            </a:pathLst>
          </a:custGeom>
          <a:solidFill>
            <a:schemeClr val="accent1">
              <a:lumMod val="20000"/>
              <a:lumOff val="80000"/>
            </a:schemeClr>
          </a:solidFill>
          <a:ln w="12700">
            <a:noFill/>
          </a:ln>
        </p:spPr>
        <p:txBody>
          <a:bodyPr wrap="square" lIns="1872000" tIns="108000" rIns="108000" bIns="108000">
            <a:noAutofit/>
          </a:bodyPr>
          <a:lstStyle>
            <a:lvl1pPr>
              <a:defRPr sz="1600">
                <a:latin typeface="+mn-lt"/>
              </a:defRPr>
            </a:lvl1pPr>
            <a:lvl2pPr>
              <a:defRPr sz="1600">
                <a:latin typeface="+mn-lt"/>
              </a:defRPr>
            </a:lvl2pPr>
            <a:lvl3pPr>
              <a:defRPr sz="1600">
                <a:latin typeface="+mn-lt"/>
              </a:defRPr>
            </a:lvl3pPr>
            <a:lvl4pPr>
              <a:defRPr sz="1600">
                <a:latin typeface="+mn-lt"/>
              </a:defRPr>
            </a:lvl4pPr>
            <a:lvl5pPr>
              <a:defRPr sz="16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Text Placeholder 10"/>
          <p:cNvSpPr>
            <a:spLocks noGrp="1"/>
          </p:cNvSpPr>
          <p:nvPr>
            <p:ph type="body" sz="quarter" idx="21"/>
          </p:nvPr>
        </p:nvSpPr>
        <p:spPr bwMode="gray">
          <a:xfrm>
            <a:off x="4571180" y="2546022"/>
            <a:ext cx="3049649" cy="2118398"/>
          </a:xfrm>
          <a:prstGeom prst="rect">
            <a:avLst/>
          </a:prstGeom>
          <a:solidFill>
            <a:schemeClr val="accent1"/>
          </a:solidFill>
          <a:ln>
            <a:noFill/>
          </a:ln>
        </p:spPr>
        <p:txBody>
          <a:bodyPr lIns="108000" tIns="108000" rIns="108000" bIns="108000" anchor="ctr" anchorCtr="1">
            <a:noAutofit/>
          </a:bodyPr>
          <a:lstStyle>
            <a:lvl1pPr algn="ctr">
              <a:defRPr sz="1400">
                <a:solidFill>
                  <a:schemeClr val="bg1"/>
                </a:solidFill>
                <a:latin typeface="+mn-lt"/>
                <a:cs typeface="Arial" panose="020B0604020202020204" pitchFamily="34" charset="0"/>
              </a:defRPr>
            </a:lvl1pPr>
          </a:lstStyle>
          <a:p>
            <a:pPr lvl="0"/>
            <a:r>
              <a:rPr lang="en-US"/>
              <a:t>Click to edit Master text styles</a:t>
            </a:r>
          </a:p>
        </p:txBody>
      </p:sp>
      <p:sp>
        <p:nvSpPr>
          <p:cNvPr id="3" name="Title 2">
            <a:extLst>
              <a:ext uri="{FF2B5EF4-FFF2-40B4-BE49-F238E27FC236}">
                <a16:creationId xmlns:a16="http://schemas.microsoft.com/office/drawing/2014/main" id="{01CCA206-C726-4930-8059-66751EC1483B}"/>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Tree>
    <p:extLst>
      <p:ext uri="{BB962C8B-B14F-4D97-AF65-F5344CB8AC3E}">
        <p14:creationId xmlns:p14="http://schemas.microsoft.com/office/powerpoint/2010/main" val="224556227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Column Blue Heading">
    <p:spTree>
      <p:nvGrpSpPr>
        <p:cNvPr id="1" name=""/>
        <p:cNvGrpSpPr/>
        <p:nvPr/>
      </p:nvGrpSpPr>
      <p:grpSpPr>
        <a:xfrm>
          <a:off x="0" y="0"/>
          <a:ext cx="0" cy="0"/>
          <a:chOff x="0" y="0"/>
          <a:chExt cx="0" cy="0"/>
        </a:xfrm>
      </p:grpSpPr>
      <p:sp>
        <p:nvSpPr>
          <p:cNvPr id="19" name="Text Placeholder 8"/>
          <p:cNvSpPr>
            <a:spLocks noGrp="1"/>
          </p:cNvSpPr>
          <p:nvPr>
            <p:ph type="body" sz="quarter" idx="19"/>
          </p:nvPr>
        </p:nvSpPr>
        <p:spPr>
          <a:xfrm>
            <a:off x="100320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0"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6" name="Text Placeholder 8"/>
          <p:cNvSpPr>
            <a:spLocks noGrp="1"/>
          </p:cNvSpPr>
          <p:nvPr>
            <p:ph type="body" sz="quarter" idx="21"/>
          </p:nvPr>
        </p:nvSpPr>
        <p:spPr>
          <a:xfrm>
            <a:off x="6236040" y="1720713"/>
            <a:ext cx="4968000" cy="4156211"/>
          </a:xfrm>
          <a:solidFill>
            <a:schemeClr val="accent1">
              <a:lumMod val="20000"/>
              <a:lumOff val="80000"/>
            </a:schemeClr>
          </a:solidFill>
          <a:ln w="12700">
            <a:noFill/>
          </a:ln>
        </p:spPr>
        <p:txBody>
          <a:bodyPr lIns="108000" tIns="108000" rIns="108000" bIns="108000"/>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7"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C76913D-77B2-43C9-9A9E-B86D68E16B74}"/>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23747071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Four Quad Boxes">
    <p:spTree>
      <p:nvGrpSpPr>
        <p:cNvPr id="1" name=""/>
        <p:cNvGrpSpPr/>
        <p:nvPr/>
      </p:nvGrpSpPr>
      <p:grpSpPr>
        <a:xfrm>
          <a:off x="0" y="0"/>
          <a:ext cx="0" cy="0"/>
          <a:chOff x="0" y="0"/>
          <a:chExt cx="0" cy="0"/>
        </a:xfrm>
      </p:grpSpPr>
      <p:sp>
        <p:nvSpPr>
          <p:cNvPr id="13" name="Text Placeholder 8"/>
          <p:cNvSpPr>
            <a:spLocks noGrp="1"/>
          </p:cNvSpPr>
          <p:nvPr>
            <p:ph type="body" sz="quarter" idx="19"/>
          </p:nvPr>
        </p:nvSpPr>
        <p:spPr>
          <a:xfrm>
            <a:off x="100320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8"/>
          <p:cNvSpPr>
            <a:spLocks noGrp="1"/>
          </p:cNvSpPr>
          <p:nvPr>
            <p:ph type="body" sz="quarter" idx="20"/>
          </p:nvPr>
        </p:nvSpPr>
        <p:spPr>
          <a:xfrm>
            <a:off x="100320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15" name="Text Placeholder 8"/>
          <p:cNvSpPr>
            <a:spLocks noGrp="1"/>
          </p:cNvSpPr>
          <p:nvPr>
            <p:ph type="body" sz="quarter" idx="21"/>
          </p:nvPr>
        </p:nvSpPr>
        <p:spPr>
          <a:xfrm>
            <a:off x="623604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8" name="Text Placeholder 8"/>
          <p:cNvSpPr>
            <a:spLocks noGrp="1"/>
          </p:cNvSpPr>
          <p:nvPr>
            <p:ph type="body" sz="quarter" idx="22"/>
          </p:nvPr>
        </p:nvSpPr>
        <p:spPr>
          <a:xfrm>
            <a:off x="6236040" y="1331913"/>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1" name="Text Placeholder 8"/>
          <p:cNvSpPr>
            <a:spLocks noGrp="1"/>
          </p:cNvSpPr>
          <p:nvPr>
            <p:ph type="body" sz="quarter" idx="23"/>
          </p:nvPr>
        </p:nvSpPr>
        <p:spPr>
          <a:xfrm>
            <a:off x="100320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2" name="Text Placeholder 8"/>
          <p:cNvSpPr>
            <a:spLocks noGrp="1"/>
          </p:cNvSpPr>
          <p:nvPr>
            <p:ph type="body" sz="quarter" idx="24"/>
          </p:nvPr>
        </p:nvSpPr>
        <p:spPr>
          <a:xfrm>
            <a:off x="100320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23" name="Text Placeholder 8"/>
          <p:cNvSpPr>
            <a:spLocks noGrp="1"/>
          </p:cNvSpPr>
          <p:nvPr>
            <p:ph type="body" sz="quarter" idx="25"/>
          </p:nvPr>
        </p:nvSpPr>
        <p:spPr>
          <a:xfrm>
            <a:off x="623604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4" name="Text Placeholder 8"/>
          <p:cNvSpPr>
            <a:spLocks noGrp="1"/>
          </p:cNvSpPr>
          <p:nvPr>
            <p:ph type="body" sz="quarter" idx="26"/>
          </p:nvPr>
        </p:nvSpPr>
        <p:spPr>
          <a:xfrm>
            <a:off x="6236040" y="3741920"/>
            <a:ext cx="4968000" cy="388800"/>
          </a:xfrm>
          <a:solidFill>
            <a:schemeClr val="accent2"/>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AEF8E881-FC4C-4F00-9389-FF3C71D7CB78}"/>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16415756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Four Quad Boxes BG Dark Colour">
    <p:bg>
      <p:bgPr>
        <a:solidFill>
          <a:schemeClr val="accent2"/>
        </a:solidFill>
        <a:effectLst/>
      </p:bgPr>
    </p:bg>
    <p:spTree>
      <p:nvGrpSpPr>
        <p:cNvPr id="1" name=""/>
        <p:cNvGrpSpPr/>
        <p:nvPr/>
      </p:nvGrpSpPr>
      <p:grpSpPr>
        <a:xfrm>
          <a:off x="0" y="0"/>
          <a:ext cx="0" cy="0"/>
          <a:chOff x="0" y="0"/>
          <a:chExt cx="0" cy="0"/>
        </a:xfrm>
      </p:grpSpPr>
      <p:sp>
        <p:nvSpPr>
          <p:cNvPr id="11" name="Shape 8">
            <a:extLst>
              <a:ext uri="{FF2B5EF4-FFF2-40B4-BE49-F238E27FC236}">
                <a16:creationId xmlns:a16="http://schemas.microsoft.com/office/drawing/2014/main" id="{1763B05F-830B-4267-AD78-15D92D15E48D}"/>
              </a:ext>
            </a:extLst>
          </p:cNvPr>
          <p:cNvSpPr txBox="1">
            <a:spLocks/>
          </p:cNvSpPr>
          <p:nvPr userDrawn="1"/>
        </p:nvSpPr>
        <p:spPr>
          <a:xfrm>
            <a:off x="10946610" y="6266997"/>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bg1"/>
                </a:solidFill>
                <a:latin typeface="+mn-lt"/>
                <a:ea typeface="Arial"/>
                <a:cs typeface="Arial" panose="020B0604020202020204" pitchFamily="34" charset="0"/>
              </a:rPr>
              <a:pPr algn="r"/>
              <a:t>‹#›</a:t>
            </a:fld>
            <a:endParaRPr lang="en-GB" sz="1000">
              <a:solidFill>
                <a:schemeClr val="bg1"/>
              </a:solidFill>
              <a:latin typeface="+mn-lt"/>
              <a:ea typeface="Arial"/>
              <a:cs typeface="Arial" panose="020B0604020202020204" pitchFamily="34" charset="0"/>
            </a:endParaRPr>
          </a:p>
        </p:txBody>
      </p:sp>
      <p:sp>
        <p:nvSpPr>
          <p:cNvPr id="12" name="TextBox 11">
            <a:extLst>
              <a:ext uri="{FF2B5EF4-FFF2-40B4-BE49-F238E27FC236}">
                <a16:creationId xmlns:a16="http://schemas.microsoft.com/office/drawing/2014/main" id="{2F13A210-92DD-4299-9F1D-B2FE60EC3160}"/>
              </a:ext>
              <a:ext uri="{C183D7F6-B498-43B3-948B-1728B52AA6E4}">
                <adec:decorative xmlns:adec="http://schemas.microsoft.com/office/drawing/2017/decorative" val="1"/>
              </a:ext>
            </a:extLst>
          </p:cNvPr>
          <p:cNvSpPr txBox="1"/>
          <p:nvPr userDrawn="1">
            <p:custDataLst>
              <p:tags r:id="rId1"/>
            </p:custDataLst>
          </p:nvPr>
        </p:nvSpPr>
        <p:spPr>
          <a:xfrm>
            <a:off x="8902703" y="6295541"/>
            <a:ext cx="1931292" cy="92333"/>
          </a:xfrm>
          <a:prstGeom prst="rect">
            <a:avLst/>
          </a:prstGeom>
          <a:noFill/>
        </p:spPr>
        <p:txBody>
          <a:bodyPr wrap="square" lIns="0" tIns="0" rIns="0" bIns="0" rtlCol="0">
            <a:spAutoFit/>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GB" sz="600" b="0" kern="1200" noProof="0">
                <a:solidFill>
                  <a:schemeClr val="bg1"/>
                </a:solidFill>
                <a:latin typeface="+mn-lt"/>
                <a:ea typeface="+mn-ea"/>
                <a:cs typeface="+mn-cs"/>
              </a:rPr>
              <a:t>Document Classification: KPMG Public</a:t>
            </a:r>
          </a:p>
        </p:txBody>
      </p:sp>
      <p:cxnSp>
        <p:nvCxnSpPr>
          <p:cNvPr id="19" name="Straight Connector 18">
            <a:extLst>
              <a:ext uri="{FF2B5EF4-FFF2-40B4-BE49-F238E27FC236}">
                <a16:creationId xmlns:a16="http://schemas.microsoft.com/office/drawing/2014/main" id="{E4C51904-D930-45AA-AF92-A006847C8BF5}"/>
              </a:ext>
            </a:extLst>
          </p:cNvPr>
          <p:cNvCxnSpPr/>
          <p:nvPr userDrawn="1"/>
        </p:nvCxnSpPr>
        <p:spPr>
          <a:xfrm>
            <a:off x="10928548" y="6266997"/>
            <a:ext cx="0" cy="149412"/>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Text Placeholder 8">
            <a:extLst>
              <a:ext uri="{FF2B5EF4-FFF2-40B4-BE49-F238E27FC236}">
                <a16:creationId xmlns:a16="http://schemas.microsoft.com/office/drawing/2014/main" id="{2086F202-0162-4310-A956-FCCC9474338A}"/>
              </a:ext>
            </a:extLst>
          </p:cNvPr>
          <p:cNvSpPr>
            <a:spLocks noGrp="1"/>
          </p:cNvSpPr>
          <p:nvPr>
            <p:ph type="body" sz="quarter" idx="19"/>
          </p:nvPr>
        </p:nvSpPr>
        <p:spPr>
          <a:xfrm>
            <a:off x="100320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0" name="Text Placeholder 8">
            <a:extLst>
              <a:ext uri="{FF2B5EF4-FFF2-40B4-BE49-F238E27FC236}">
                <a16:creationId xmlns:a16="http://schemas.microsoft.com/office/drawing/2014/main" id="{E8B6691E-17EA-480D-B598-F314E1A68EB3}"/>
              </a:ext>
            </a:extLst>
          </p:cNvPr>
          <p:cNvSpPr>
            <a:spLocks noGrp="1"/>
          </p:cNvSpPr>
          <p:nvPr>
            <p:ph type="body" sz="quarter" idx="20"/>
          </p:nvPr>
        </p:nvSpPr>
        <p:spPr>
          <a:xfrm>
            <a:off x="100320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1" name="Text Placeholder 8">
            <a:extLst>
              <a:ext uri="{FF2B5EF4-FFF2-40B4-BE49-F238E27FC236}">
                <a16:creationId xmlns:a16="http://schemas.microsoft.com/office/drawing/2014/main" id="{59F2358C-C167-462D-9F76-6D66B9B409BE}"/>
              </a:ext>
            </a:extLst>
          </p:cNvPr>
          <p:cNvSpPr>
            <a:spLocks noGrp="1"/>
          </p:cNvSpPr>
          <p:nvPr>
            <p:ph type="body" sz="quarter" idx="21"/>
          </p:nvPr>
        </p:nvSpPr>
        <p:spPr>
          <a:xfrm>
            <a:off x="6236040" y="1720720"/>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2" name="Text Placeholder 8">
            <a:extLst>
              <a:ext uri="{FF2B5EF4-FFF2-40B4-BE49-F238E27FC236}">
                <a16:creationId xmlns:a16="http://schemas.microsoft.com/office/drawing/2014/main" id="{B2FCC9C9-35DE-4F3C-A352-30EE65DD5B86}"/>
              </a:ext>
            </a:extLst>
          </p:cNvPr>
          <p:cNvSpPr>
            <a:spLocks noGrp="1"/>
          </p:cNvSpPr>
          <p:nvPr>
            <p:ph type="body" sz="quarter" idx="22"/>
          </p:nvPr>
        </p:nvSpPr>
        <p:spPr>
          <a:xfrm>
            <a:off x="6236040" y="1331913"/>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3" name="Text Placeholder 8">
            <a:extLst>
              <a:ext uri="{FF2B5EF4-FFF2-40B4-BE49-F238E27FC236}">
                <a16:creationId xmlns:a16="http://schemas.microsoft.com/office/drawing/2014/main" id="{EA017BC0-9170-4186-94F7-40E80F981A05}"/>
              </a:ext>
            </a:extLst>
          </p:cNvPr>
          <p:cNvSpPr>
            <a:spLocks noGrp="1"/>
          </p:cNvSpPr>
          <p:nvPr>
            <p:ph type="body" sz="quarter" idx="23"/>
          </p:nvPr>
        </p:nvSpPr>
        <p:spPr>
          <a:xfrm>
            <a:off x="100320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4" name="Text Placeholder 8">
            <a:extLst>
              <a:ext uri="{FF2B5EF4-FFF2-40B4-BE49-F238E27FC236}">
                <a16:creationId xmlns:a16="http://schemas.microsoft.com/office/drawing/2014/main" id="{0383342E-84C2-404C-8D37-45747A191605}"/>
              </a:ext>
            </a:extLst>
          </p:cNvPr>
          <p:cNvSpPr>
            <a:spLocks noGrp="1"/>
          </p:cNvSpPr>
          <p:nvPr>
            <p:ph type="body" sz="quarter" idx="24"/>
          </p:nvPr>
        </p:nvSpPr>
        <p:spPr>
          <a:xfrm>
            <a:off x="100320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75" name="Text Placeholder 8">
            <a:extLst>
              <a:ext uri="{FF2B5EF4-FFF2-40B4-BE49-F238E27FC236}">
                <a16:creationId xmlns:a16="http://schemas.microsoft.com/office/drawing/2014/main" id="{BE27B3E2-E887-473C-8464-38B061F67EA7}"/>
              </a:ext>
            </a:extLst>
          </p:cNvPr>
          <p:cNvSpPr>
            <a:spLocks noGrp="1"/>
          </p:cNvSpPr>
          <p:nvPr>
            <p:ph type="body" sz="quarter" idx="25"/>
          </p:nvPr>
        </p:nvSpPr>
        <p:spPr>
          <a:xfrm>
            <a:off x="6236040" y="4130726"/>
            <a:ext cx="4968000" cy="1746205"/>
          </a:xfrm>
          <a:solidFill>
            <a:schemeClr val="accent1">
              <a:lumMod val="20000"/>
              <a:lumOff val="80000"/>
            </a:schemeClr>
          </a:solidFill>
          <a:ln w="12700">
            <a:noFill/>
          </a:ln>
        </p:spPr>
        <p:txBody>
          <a:bodyPr lIns="108000" tIns="108000" rIns="108000" bIns="108000"/>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6" name="Text Placeholder 8">
            <a:extLst>
              <a:ext uri="{FF2B5EF4-FFF2-40B4-BE49-F238E27FC236}">
                <a16:creationId xmlns:a16="http://schemas.microsoft.com/office/drawing/2014/main" id="{4C0C9B8C-19B0-44D7-9F0F-975D45D4007F}"/>
              </a:ext>
            </a:extLst>
          </p:cNvPr>
          <p:cNvSpPr>
            <a:spLocks noGrp="1"/>
          </p:cNvSpPr>
          <p:nvPr>
            <p:ph type="body" sz="quarter" idx="26"/>
          </p:nvPr>
        </p:nvSpPr>
        <p:spPr>
          <a:xfrm>
            <a:off x="6236040" y="3741920"/>
            <a:ext cx="4968000" cy="388800"/>
          </a:xfrm>
          <a:solidFill>
            <a:schemeClr val="accent1"/>
          </a:solidFill>
          <a:ln w="12700">
            <a:noFill/>
          </a:ln>
        </p:spPr>
        <p:txBody>
          <a:bodyPr lIns="108000" tIns="108000" rIns="108000" bIns="108000" anchor="ctr"/>
          <a:lstStyle>
            <a:lvl1pPr>
              <a:defRPr sz="1600">
                <a:solidFill>
                  <a:schemeClr val="bg1"/>
                </a:solidFill>
              </a:defRPr>
            </a:lvl1pPr>
            <a:lvl2pPr>
              <a:defRPr sz="1400"/>
            </a:lvl2pPr>
            <a:lvl3pPr>
              <a:defRPr sz="1400"/>
            </a:lvl3pPr>
            <a:lvl4pPr>
              <a:defRPr sz="1400"/>
            </a:lvl4pPr>
            <a:lvl5pPr>
              <a:defRPr sz="1400"/>
            </a:lvl5pPr>
          </a:lstStyle>
          <a:p>
            <a:pPr lvl="0"/>
            <a:r>
              <a:rPr lang="en-US"/>
              <a:t>Click to edit Master text styles</a:t>
            </a:r>
          </a:p>
        </p:txBody>
      </p:sp>
      <p:sp>
        <p:nvSpPr>
          <p:cNvPr id="3" name="Title 2">
            <a:extLst>
              <a:ext uri="{FF2B5EF4-FFF2-40B4-BE49-F238E27FC236}">
                <a16:creationId xmlns:a16="http://schemas.microsoft.com/office/drawing/2014/main" id="{39275135-3A5F-40EA-83D5-8A21BF903978}"/>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8" name="Graphic 8">
            <a:extLst>
              <a:ext uri="{FF2B5EF4-FFF2-40B4-BE49-F238E27FC236}">
                <a16:creationId xmlns:a16="http://schemas.microsoft.com/office/drawing/2014/main" id="{3FE807FD-1F53-40C0-958E-7B645C12F831}"/>
              </a:ext>
            </a:extLst>
          </p:cNvPr>
          <p:cNvSpPr/>
          <p:nvPr userDrawn="1"/>
        </p:nvSpPr>
        <p:spPr>
          <a:xfrm>
            <a:off x="1003200" y="6266996"/>
            <a:ext cx="484832" cy="194706"/>
          </a:xfrm>
          <a:custGeom>
            <a:avLst/>
            <a:gdLst>
              <a:gd name="connsiteX0" fmla="*/ 480938 w 484832"/>
              <a:gd name="connsiteY0" fmla="*/ 148130 h 194706"/>
              <a:gd name="connsiteX1" fmla="*/ 455744 w 484832"/>
              <a:gd name="connsiteY1" fmla="*/ 148130 h 194706"/>
              <a:gd name="connsiteX2" fmla="*/ 459917 w 484832"/>
              <a:gd name="connsiteY2" fmla="*/ 131488 h 194706"/>
              <a:gd name="connsiteX3" fmla="*/ 409445 w 484832"/>
              <a:gd name="connsiteY3" fmla="*/ 131488 h 194706"/>
              <a:gd name="connsiteX4" fmla="*/ 405289 w 484832"/>
              <a:gd name="connsiteY4" fmla="*/ 148130 h 194706"/>
              <a:gd name="connsiteX5" fmla="*/ 380916 w 484832"/>
              <a:gd name="connsiteY5" fmla="*/ 148130 h 194706"/>
              <a:gd name="connsiteX6" fmla="*/ 380916 w 484832"/>
              <a:gd name="connsiteY6" fmla="*/ 144709 h 194706"/>
              <a:gd name="connsiteX7" fmla="*/ 382079 w 484832"/>
              <a:gd name="connsiteY7" fmla="*/ 138775 h 194706"/>
              <a:gd name="connsiteX8" fmla="*/ 418715 w 484832"/>
              <a:gd name="connsiteY8" fmla="*/ 103062 h 194706"/>
              <a:gd name="connsiteX9" fmla="*/ 433698 w 484832"/>
              <a:gd name="connsiteY9" fmla="*/ 117292 h 194706"/>
              <a:gd name="connsiteX10" fmla="*/ 463732 w 484832"/>
              <a:gd name="connsiteY10" fmla="*/ 117292 h 194706"/>
              <a:gd name="connsiteX11" fmla="*/ 461234 w 484832"/>
              <a:gd name="connsiteY11" fmla="*/ 95058 h 194706"/>
              <a:gd name="connsiteX12" fmla="*/ 425214 w 484832"/>
              <a:gd name="connsiteY12" fmla="*/ 82641 h 194706"/>
              <a:gd name="connsiteX13" fmla="*/ 380916 w 484832"/>
              <a:gd name="connsiteY13" fmla="*/ 94357 h 194706"/>
              <a:gd name="connsiteX14" fmla="*/ 380916 w 484832"/>
              <a:gd name="connsiteY14" fmla="*/ 3708 h 194706"/>
              <a:gd name="connsiteX15" fmla="*/ 480938 w 484832"/>
              <a:gd name="connsiteY15" fmla="*/ 3708 h 194706"/>
              <a:gd name="connsiteX16" fmla="*/ 421914 w 484832"/>
              <a:gd name="connsiteY16" fmla="*/ 172537 h 194706"/>
              <a:gd name="connsiteX17" fmla="*/ 405101 w 484832"/>
              <a:gd name="connsiteY17" fmla="*/ 174247 h 194706"/>
              <a:gd name="connsiteX18" fmla="*/ 380438 w 484832"/>
              <a:gd name="connsiteY18" fmla="*/ 151910 h 194706"/>
              <a:gd name="connsiteX19" fmla="*/ 427027 w 484832"/>
              <a:gd name="connsiteY19" fmla="*/ 151910 h 194706"/>
              <a:gd name="connsiteX20" fmla="*/ 364275 w 484832"/>
              <a:gd name="connsiteY20" fmla="*/ 90064 h 194706"/>
              <a:gd name="connsiteX21" fmla="*/ 364275 w 484832"/>
              <a:gd name="connsiteY21" fmla="*/ 110759 h 194706"/>
              <a:gd name="connsiteX22" fmla="*/ 350951 w 484832"/>
              <a:gd name="connsiteY22" fmla="*/ 139390 h 194706"/>
              <a:gd name="connsiteX23" fmla="*/ 349360 w 484832"/>
              <a:gd name="connsiteY23" fmla="*/ 148130 h 194706"/>
              <a:gd name="connsiteX24" fmla="*/ 334669 w 484832"/>
              <a:gd name="connsiteY24" fmla="*/ 148130 h 194706"/>
              <a:gd name="connsiteX25" fmla="*/ 347223 w 484832"/>
              <a:gd name="connsiteY25" fmla="*/ 88524 h 194706"/>
              <a:gd name="connsiteX26" fmla="*/ 304943 w 484832"/>
              <a:gd name="connsiteY26" fmla="*/ 88524 h 194706"/>
              <a:gd name="connsiteX27" fmla="*/ 267110 w 484832"/>
              <a:gd name="connsiteY27" fmla="*/ 148164 h 194706"/>
              <a:gd name="connsiteX28" fmla="*/ 264339 w 484832"/>
              <a:gd name="connsiteY28" fmla="*/ 148164 h 194706"/>
              <a:gd name="connsiteX29" fmla="*/ 264339 w 484832"/>
              <a:gd name="connsiteY29" fmla="*/ 3759 h 194706"/>
              <a:gd name="connsiteX30" fmla="*/ 364326 w 484832"/>
              <a:gd name="connsiteY30" fmla="*/ 3759 h 194706"/>
              <a:gd name="connsiteX31" fmla="*/ 308449 w 484832"/>
              <a:gd name="connsiteY31" fmla="*/ 148130 h 194706"/>
              <a:gd name="connsiteX32" fmla="*/ 293398 w 484832"/>
              <a:gd name="connsiteY32" fmla="*/ 148130 h 194706"/>
              <a:gd name="connsiteX33" fmla="*/ 316163 w 484832"/>
              <a:gd name="connsiteY33" fmla="*/ 112315 h 194706"/>
              <a:gd name="connsiteX34" fmla="*/ 247731 w 484832"/>
              <a:gd name="connsiteY34" fmla="*/ 88388 h 194706"/>
              <a:gd name="connsiteX35" fmla="*/ 222709 w 484832"/>
              <a:gd name="connsiteY35" fmla="*/ 88388 h 194706"/>
              <a:gd name="connsiteX36" fmla="*/ 205606 w 484832"/>
              <a:gd name="connsiteY36" fmla="*/ 148130 h 194706"/>
              <a:gd name="connsiteX37" fmla="*/ 179027 w 484832"/>
              <a:gd name="connsiteY37" fmla="*/ 148130 h 194706"/>
              <a:gd name="connsiteX38" fmla="*/ 203314 w 484832"/>
              <a:gd name="connsiteY38" fmla="*/ 119413 h 194706"/>
              <a:gd name="connsiteX39" fmla="*/ 199893 w 484832"/>
              <a:gd name="connsiteY39" fmla="*/ 95725 h 194706"/>
              <a:gd name="connsiteX40" fmla="*/ 167653 w 484832"/>
              <a:gd name="connsiteY40" fmla="*/ 88353 h 194706"/>
              <a:gd name="connsiteX41" fmla="*/ 147796 w 484832"/>
              <a:gd name="connsiteY41" fmla="*/ 88353 h 194706"/>
              <a:gd name="connsiteX42" fmla="*/ 147796 w 484832"/>
              <a:gd name="connsiteY42" fmla="*/ 3759 h 194706"/>
              <a:gd name="connsiteX43" fmla="*/ 247697 w 484832"/>
              <a:gd name="connsiteY43" fmla="*/ 3759 h 194706"/>
              <a:gd name="connsiteX44" fmla="*/ 231740 w 484832"/>
              <a:gd name="connsiteY44" fmla="*/ 148130 h 194706"/>
              <a:gd name="connsiteX45" fmla="*/ 242258 w 484832"/>
              <a:gd name="connsiteY45" fmla="*/ 110759 h 194706"/>
              <a:gd name="connsiteX46" fmla="*/ 242635 w 484832"/>
              <a:gd name="connsiteY46" fmla="*/ 148130 h 194706"/>
              <a:gd name="connsiteX47" fmla="*/ 158981 w 484832"/>
              <a:gd name="connsiteY47" fmla="*/ 133934 h 194706"/>
              <a:gd name="connsiteX48" fmla="*/ 158981 w 484832"/>
              <a:gd name="connsiteY48" fmla="*/ 133934 h 194706"/>
              <a:gd name="connsiteX49" fmla="*/ 155920 w 484832"/>
              <a:gd name="connsiteY49" fmla="*/ 134054 h 194706"/>
              <a:gd name="connsiteX50" fmla="*/ 152243 w 484832"/>
              <a:gd name="connsiteY50" fmla="*/ 134054 h 194706"/>
              <a:gd name="connsiteX51" fmla="*/ 145846 w 484832"/>
              <a:gd name="connsiteY51" fmla="*/ 134054 h 194706"/>
              <a:gd name="connsiteX52" fmla="*/ 148805 w 484832"/>
              <a:gd name="connsiteY52" fmla="*/ 123125 h 194706"/>
              <a:gd name="connsiteX53" fmla="*/ 150207 w 484832"/>
              <a:gd name="connsiteY53" fmla="*/ 117686 h 194706"/>
              <a:gd name="connsiteX54" fmla="*/ 153628 w 484832"/>
              <a:gd name="connsiteY54" fmla="*/ 104961 h 194706"/>
              <a:gd name="connsiteX55" fmla="*/ 157972 w 484832"/>
              <a:gd name="connsiteY55" fmla="*/ 104961 h 194706"/>
              <a:gd name="connsiteX56" fmla="*/ 162915 w 484832"/>
              <a:gd name="connsiteY56" fmla="*/ 104961 h 194706"/>
              <a:gd name="connsiteX57" fmla="*/ 178668 w 484832"/>
              <a:gd name="connsiteY57" fmla="*/ 108159 h 194706"/>
              <a:gd name="connsiteX58" fmla="*/ 178206 w 484832"/>
              <a:gd name="connsiteY58" fmla="*/ 119105 h 194706"/>
              <a:gd name="connsiteX59" fmla="*/ 159084 w 484832"/>
              <a:gd name="connsiteY59" fmla="*/ 133986 h 194706"/>
              <a:gd name="connsiteX60" fmla="*/ 131291 w 484832"/>
              <a:gd name="connsiteY60" fmla="*/ 93741 h 194706"/>
              <a:gd name="connsiteX61" fmla="*/ 129717 w 484832"/>
              <a:gd name="connsiteY61" fmla="*/ 98872 h 194706"/>
              <a:gd name="connsiteX62" fmla="*/ 115419 w 484832"/>
              <a:gd name="connsiteY62" fmla="*/ 146471 h 194706"/>
              <a:gd name="connsiteX63" fmla="*/ 114854 w 484832"/>
              <a:gd name="connsiteY63" fmla="*/ 148181 h 194706"/>
              <a:gd name="connsiteX64" fmla="*/ 67683 w 484832"/>
              <a:gd name="connsiteY64" fmla="*/ 148181 h 194706"/>
              <a:gd name="connsiteX65" fmla="*/ 64006 w 484832"/>
              <a:gd name="connsiteY65" fmla="*/ 140365 h 194706"/>
              <a:gd name="connsiteX66" fmla="*/ 114683 w 484832"/>
              <a:gd name="connsiteY66" fmla="*/ 88524 h 194706"/>
              <a:gd name="connsiteX67" fmla="*/ 82187 w 484832"/>
              <a:gd name="connsiteY67" fmla="*/ 88524 h 194706"/>
              <a:gd name="connsiteX68" fmla="*/ 42507 w 484832"/>
              <a:gd name="connsiteY68" fmla="*/ 131283 h 194706"/>
              <a:gd name="connsiteX69" fmla="*/ 55351 w 484832"/>
              <a:gd name="connsiteY69" fmla="*/ 88524 h 194706"/>
              <a:gd name="connsiteX70" fmla="*/ 31270 w 484832"/>
              <a:gd name="connsiteY70" fmla="*/ 88524 h 194706"/>
              <a:gd name="connsiteX71" fmla="*/ 31270 w 484832"/>
              <a:gd name="connsiteY71" fmla="*/ 3759 h 194706"/>
              <a:gd name="connsiteX72" fmla="*/ 131188 w 484832"/>
              <a:gd name="connsiteY72" fmla="*/ 3759 h 194706"/>
              <a:gd name="connsiteX73" fmla="*/ 377119 w 484832"/>
              <a:gd name="connsiteY73" fmla="*/ -89 h 194706"/>
              <a:gd name="connsiteX74" fmla="*/ 377119 w 484832"/>
              <a:gd name="connsiteY74" fmla="*/ 97076 h 194706"/>
              <a:gd name="connsiteX75" fmla="*/ 368140 w 484832"/>
              <a:gd name="connsiteY75" fmla="*/ 105713 h 194706"/>
              <a:gd name="connsiteX76" fmla="*/ 368140 w 484832"/>
              <a:gd name="connsiteY76" fmla="*/ -89 h 194706"/>
              <a:gd name="connsiteX77" fmla="*/ 260525 w 484832"/>
              <a:gd name="connsiteY77" fmla="*/ -89 h 194706"/>
              <a:gd name="connsiteX78" fmla="*/ 260525 w 484832"/>
              <a:gd name="connsiteY78" fmla="*/ 88388 h 194706"/>
              <a:gd name="connsiteX79" fmla="*/ 251614 w 484832"/>
              <a:gd name="connsiteY79" fmla="*/ 88388 h 194706"/>
              <a:gd name="connsiteX80" fmla="*/ 251614 w 484832"/>
              <a:gd name="connsiteY80" fmla="*/ -89 h 194706"/>
              <a:gd name="connsiteX81" fmla="*/ 143965 w 484832"/>
              <a:gd name="connsiteY81" fmla="*/ -89 h 194706"/>
              <a:gd name="connsiteX82" fmla="*/ 143965 w 484832"/>
              <a:gd name="connsiteY82" fmla="*/ 88524 h 194706"/>
              <a:gd name="connsiteX83" fmla="*/ 135071 w 484832"/>
              <a:gd name="connsiteY83" fmla="*/ 88524 h 194706"/>
              <a:gd name="connsiteX84" fmla="*/ 135071 w 484832"/>
              <a:gd name="connsiteY84" fmla="*/ -89 h 194706"/>
              <a:gd name="connsiteX85" fmla="*/ 27456 w 484832"/>
              <a:gd name="connsiteY85" fmla="*/ -89 h 194706"/>
              <a:gd name="connsiteX86" fmla="*/ 27456 w 484832"/>
              <a:gd name="connsiteY86" fmla="*/ 100907 h 194706"/>
              <a:gd name="connsiteX87" fmla="*/ -47 w 484832"/>
              <a:gd name="connsiteY87" fmla="*/ 192480 h 194706"/>
              <a:gd name="connsiteX88" fmla="*/ 24120 w 484832"/>
              <a:gd name="connsiteY88" fmla="*/ 192480 h 194706"/>
              <a:gd name="connsiteX89" fmla="*/ 36247 w 484832"/>
              <a:gd name="connsiteY89" fmla="*/ 151927 h 194706"/>
              <a:gd name="connsiteX90" fmla="*/ 39667 w 484832"/>
              <a:gd name="connsiteY90" fmla="*/ 151927 h 194706"/>
              <a:gd name="connsiteX91" fmla="*/ 59696 w 484832"/>
              <a:gd name="connsiteY91" fmla="*/ 192480 h 194706"/>
              <a:gd name="connsiteX92" fmla="*/ 89028 w 484832"/>
              <a:gd name="connsiteY92" fmla="*/ 192480 h 194706"/>
              <a:gd name="connsiteX93" fmla="*/ 69513 w 484832"/>
              <a:gd name="connsiteY93" fmla="*/ 151927 h 194706"/>
              <a:gd name="connsiteX94" fmla="*/ 113623 w 484832"/>
              <a:gd name="connsiteY94" fmla="*/ 151927 h 194706"/>
              <a:gd name="connsiteX95" fmla="*/ 101377 w 484832"/>
              <a:gd name="connsiteY95" fmla="*/ 192480 h 194706"/>
              <a:gd name="connsiteX96" fmla="*/ 127785 w 484832"/>
              <a:gd name="connsiteY96" fmla="*/ 192480 h 194706"/>
              <a:gd name="connsiteX97" fmla="*/ 139860 w 484832"/>
              <a:gd name="connsiteY97" fmla="*/ 152047 h 194706"/>
              <a:gd name="connsiteX98" fmla="*/ 145641 w 484832"/>
              <a:gd name="connsiteY98" fmla="*/ 152047 h 194706"/>
              <a:gd name="connsiteX99" fmla="*/ 145641 w 484832"/>
              <a:gd name="connsiteY99" fmla="*/ 151927 h 194706"/>
              <a:gd name="connsiteX100" fmla="*/ 204408 w 484832"/>
              <a:gd name="connsiteY100" fmla="*/ 151927 h 194706"/>
              <a:gd name="connsiteX101" fmla="*/ 192761 w 484832"/>
              <a:gd name="connsiteY101" fmla="*/ 192360 h 194706"/>
              <a:gd name="connsiteX102" fmla="*/ 219374 w 484832"/>
              <a:gd name="connsiteY102" fmla="*/ 192360 h 194706"/>
              <a:gd name="connsiteX103" fmla="*/ 230662 w 484832"/>
              <a:gd name="connsiteY103" fmla="*/ 151927 h 194706"/>
              <a:gd name="connsiteX104" fmla="*/ 242635 w 484832"/>
              <a:gd name="connsiteY104" fmla="*/ 151927 h 194706"/>
              <a:gd name="connsiteX105" fmla="*/ 242960 w 484832"/>
              <a:gd name="connsiteY105" fmla="*/ 192360 h 194706"/>
              <a:gd name="connsiteX106" fmla="*/ 265280 w 484832"/>
              <a:gd name="connsiteY106" fmla="*/ 192360 h 194706"/>
              <a:gd name="connsiteX107" fmla="*/ 290935 w 484832"/>
              <a:gd name="connsiteY107" fmla="*/ 151927 h 194706"/>
              <a:gd name="connsiteX108" fmla="*/ 307713 w 484832"/>
              <a:gd name="connsiteY108" fmla="*/ 151927 h 194706"/>
              <a:gd name="connsiteX109" fmla="*/ 299059 w 484832"/>
              <a:gd name="connsiteY109" fmla="*/ 192360 h 194706"/>
              <a:gd name="connsiteX110" fmla="*/ 325227 w 484832"/>
              <a:gd name="connsiteY110" fmla="*/ 192360 h 194706"/>
              <a:gd name="connsiteX111" fmla="*/ 333779 w 484832"/>
              <a:gd name="connsiteY111" fmla="*/ 151927 h 194706"/>
              <a:gd name="connsiteX112" fmla="*/ 348933 w 484832"/>
              <a:gd name="connsiteY112" fmla="*/ 151927 h 194706"/>
              <a:gd name="connsiteX113" fmla="*/ 359845 w 484832"/>
              <a:gd name="connsiteY113" fmla="*/ 183517 h 194706"/>
              <a:gd name="connsiteX114" fmla="*/ 397131 w 484832"/>
              <a:gd name="connsiteY114" fmla="*/ 194617 h 194706"/>
              <a:gd name="connsiteX115" fmla="*/ 445807 w 484832"/>
              <a:gd name="connsiteY115" fmla="*/ 188648 h 194706"/>
              <a:gd name="connsiteX116" fmla="*/ 454872 w 484832"/>
              <a:gd name="connsiteY116" fmla="*/ 151927 h 194706"/>
              <a:gd name="connsiteX117" fmla="*/ 484786 w 484832"/>
              <a:gd name="connsiteY117" fmla="*/ 151927 h 194706"/>
              <a:gd name="connsiteX118" fmla="*/ 484786 w 484832"/>
              <a:gd name="connsiteY118" fmla="*/ -89 h 194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4832" h="194706">
                <a:moveTo>
                  <a:pt x="480938" y="148130"/>
                </a:moveTo>
                <a:lnTo>
                  <a:pt x="455744" y="148130"/>
                </a:lnTo>
                <a:lnTo>
                  <a:pt x="459917" y="131488"/>
                </a:lnTo>
                <a:lnTo>
                  <a:pt x="409445" y="131488"/>
                </a:lnTo>
                <a:lnTo>
                  <a:pt x="405289" y="148130"/>
                </a:lnTo>
                <a:lnTo>
                  <a:pt x="380916" y="148130"/>
                </a:lnTo>
                <a:lnTo>
                  <a:pt x="380916" y="144709"/>
                </a:lnTo>
                <a:cubicBezTo>
                  <a:pt x="381293" y="142845"/>
                  <a:pt x="381618" y="140878"/>
                  <a:pt x="382079" y="138775"/>
                </a:cubicBezTo>
                <a:cubicBezTo>
                  <a:pt x="386526" y="120816"/>
                  <a:pt x="398311" y="103062"/>
                  <a:pt x="418715" y="103062"/>
                </a:cubicBezTo>
                <a:cubicBezTo>
                  <a:pt x="426771" y="103062"/>
                  <a:pt x="434792" y="106141"/>
                  <a:pt x="433698" y="117292"/>
                </a:cubicBezTo>
                <a:lnTo>
                  <a:pt x="463732" y="117292"/>
                </a:lnTo>
                <a:cubicBezTo>
                  <a:pt x="464912" y="112161"/>
                  <a:pt x="466896" y="103216"/>
                  <a:pt x="461234" y="95058"/>
                </a:cubicBezTo>
                <a:cubicBezTo>
                  <a:pt x="454821" y="86198"/>
                  <a:pt x="441942" y="82641"/>
                  <a:pt x="425214" y="82641"/>
                </a:cubicBezTo>
                <a:cubicBezTo>
                  <a:pt x="413328" y="82641"/>
                  <a:pt x="395933" y="84539"/>
                  <a:pt x="380916" y="94357"/>
                </a:cubicBezTo>
                <a:lnTo>
                  <a:pt x="380916" y="3708"/>
                </a:lnTo>
                <a:lnTo>
                  <a:pt x="480938" y="3708"/>
                </a:lnTo>
                <a:close/>
                <a:moveTo>
                  <a:pt x="421914" y="172537"/>
                </a:moveTo>
                <a:cubicBezTo>
                  <a:pt x="416372" y="173606"/>
                  <a:pt x="410745" y="174179"/>
                  <a:pt x="405101" y="174247"/>
                </a:cubicBezTo>
                <a:cubicBezTo>
                  <a:pt x="390683" y="174247"/>
                  <a:pt x="380643" y="167543"/>
                  <a:pt x="380438" y="151910"/>
                </a:cubicBezTo>
                <a:lnTo>
                  <a:pt x="427027" y="151910"/>
                </a:lnTo>
                <a:close/>
                <a:moveTo>
                  <a:pt x="364275" y="90064"/>
                </a:moveTo>
                <a:lnTo>
                  <a:pt x="364275" y="110759"/>
                </a:lnTo>
                <a:cubicBezTo>
                  <a:pt x="358044" y="119364"/>
                  <a:pt x="353522" y="129082"/>
                  <a:pt x="350951" y="139390"/>
                </a:cubicBezTo>
                <a:cubicBezTo>
                  <a:pt x="350195" y="142258"/>
                  <a:pt x="349663" y="145180"/>
                  <a:pt x="349360" y="148130"/>
                </a:cubicBezTo>
                <a:lnTo>
                  <a:pt x="334669" y="148130"/>
                </a:lnTo>
                <a:lnTo>
                  <a:pt x="347223" y="88524"/>
                </a:lnTo>
                <a:lnTo>
                  <a:pt x="304943" y="88524"/>
                </a:lnTo>
                <a:lnTo>
                  <a:pt x="267110" y="148164"/>
                </a:lnTo>
                <a:lnTo>
                  <a:pt x="264339" y="148164"/>
                </a:lnTo>
                <a:lnTo>
                  <a:pt x="264339" y="3759"/>
                </a:lnTo>
                <a:lnTo>
                  <a:pt x="364326" y="3759"/>
                </a:lnTo>
                <a:close/>
                <a:moveTo>
                  <a:pt x="308449" y="148130"/>
                </a:moveTo>
                <a:lnTo>
                  <a:pt x="293398" y="148130"/>
                </a:lnTo>
                <a:lnTo>
                  <a:pt x="316163" y="112315"/>
                </a:lnTo>
                <a:close/>
                <a:moveTo>
                  <a:pt x="247731" y="88388"/>
                </a:moveTo>
                <a:lnTo>
                  <a:pt x="222709" y="88388"/>
                </a:lnTo>
                <a:lnTo>
                  <a:pt x="205606" y="148130"/>
                </a:lnTo>
                <a:lnTo>
                  <a:pt x="179027" y="148130"/>
                </a:lnTo>
                <a:cubicBezTo>
                  <a:pt x="192538" y="143136"/>
                  <a:pt x="200765" y="133592"/>
                  <a:pt x="203314" y="119413"/>
                </a:cubicBezTo>
                <a:cubicBezTo>
                  <a:pt x="205400" y="108399"/>
                  <a:pt x="204408" y="101164"/>
                  <a:pt x="199893" y="95725"/>
                </a:cubicBezTo>
                <a:cubicBezTo>
                  <a:pt x="193154" y="87652"/>
                  <a:pt x="179642" y="88353"/>
                  <a:pt x="167653" y="88353"/>
                </a:cubicBezTo>
                <a:lnTo>
                  <a:pt x="147796" y="88353"/>
                </a:lnTo>
                <a:lnTo>
                  <a:pt x="147796" y="3759"/>
                </a:lnTo>
                <a:lnTo>
                  <a:pt x="247697" y="3759"/>
                </a:lnTo>
                <a:close/>
                <a:moveTo>
                  <a:pt x="231740" y="148130"/>
                </a:moveTo>
                <a:lnTo>
                  <a:pt x="242258" y="110759"/>
                </a:lnTo>
                <a:lnTo>
                  <a:pt x="242635" y="148130"/>
                </a:lnTo>
                <a:close/>
                <a:moveTo>
                  <a:pt x="158981" y="133934"/>
                </a:moveTo>
                <a:lnTo>
                  <a:pt x="158981" y="133934"/>
                </a:lnTo>
                <a:cubicBezTo>
                  <a:pt x="158007" y="133934"/>
                  <a:pt x="157032" y="134054"/>
                  <a:pt x="155920" y="134054"/>
                </a:cubicBezTo>
                <a:cubicBezTo>
                  <a:pt x="154466" y="134054"/>
                  <a:pt x="153320" y="134054"/>
                  <a:pt x="152243" y="134054"/>
                </a:cubicBezTo>
                <a:lnTo>
                  <a:pt x="145846" y="134054"/>
                </a:lnTo>
                <a:lnTo>
                  <a:pt x="148805" y="123125"/>
                </a:lnTo>
                <a:lnTo>
                  <a:pt x="150207" y="117686"/>
                </a:lnTo>
                <a:lnTo>
                  <a:pt x="153628" y="104961"/>
                </a:lnTo>
                <a:cubicBezTo>
                  <a:pt x="155116" y="104961"/>
                  <a:pt x="156570" y="104961"/>
                  <a:pt x="157972" y="104961"/>
                </a:cubicBezTo>
                <a:lnTo>
                  <a:pt x="162915" y="104961"/>
                </a:lnTo>
                <a:cubicBezTo>
                  <a:pt x="171467" y="104961"/>
                  <a:pt x="176718" y="105440"/>
                  <a:pt x="178668" y="108159"/>
                </a:cubicBezTo>
                <a:cubicBezTo>
                  <a:pt x="180156" y="110212"/>
                  <a:pt x="179967" y="113735"/>
                  <a:pt x="178206" y="119105"/>
                </a:cubicBezTo>
                <a:cubicBezTo>
                  <a:pt x="175196" y="128341"/>
                  <a:pt x="171364" y="133045"/>
                  <a:pt x="159084" y="133986"/>
                </a:cubicBezTo>
                <a:moveTo>
                  <a:pt x="131291" y="93741"/>
                </a:moveTo>
                <a:lnTo>
                  <a:pt x="129717" y="98872"/>
                </a:lnTo>
                <a:lnTo>
                  <a:pt x="115419" y="146471"/>
                </a:lnTo>
                <a:lnTo>
                  <a:pt x="114854" y="148181"/>
                </a:lnTo>
                <a:lnTo>
                  <a:pt x="67683" y="148181"/>
                </a:lnTo>
                <a:lnTo>
                  <a:pt x="64006" y="140365"/>
                </a:lnTo>
                <a:lnTo>
                  <a:pt x="114683" y="88524"/>
                </a:lnTo>
                <a:lnTo>
                  <a:pt x="82187" y="88524"/>
                </a:lnTo>
                <a:lnTo>
                  <a:pt x="42507" y="131283"/>
                </a:lnTo>
                <a:lnTo>
                  <a:pt x="55351" y="88524"/>
                </a:lnTo>
                <a:lnTo>
                  <a:pt x="31270" y="88524"/>
                </a:lnTo>
                <a:lnTo>
                  <a:pt x="31270" y="3759"/>
                </a:lnTo>
                <a:lnTo>
                  <a:pt x="131188" y="3759"/>
                </a:lnTo>
                <a:close/>
                <a:moveTo>
                  <a:pt x="377119" y="-89"/>
                </a:moveTo>
                <a:lnTo>
                  <a:pt x="377119" y="97076"/>
                </a:lnTo>
                <a:cubicBezTo>
                  <a:pt x="373861" y="99667"/>
                  <a:pt x="370856" y="102560"/>
                  <a:pt x="368140" y="105713"/>
                </a:cubicBezTo>
                <a:lnTo>
                  <a:pt x="368140" y="-89"/>
                </a:lnTo>
                <a:lnTo>
                  <a:pt x="260525" y="-89"/>
                </a:lnTo>
                <a:lnTo>
                  <a:pt x="260525" y="88388"/>
                </a:lnTo>
                <a:lnTo>
                  <a:pt x="251614" y="88388"/>
                </a:lnTo>
                <a:lnTo>
                  <a:pt x="251614" y="-89"/>
                </a:lnTo>
                <a:lnTo>
                  <a:pt x="143965" y="-89"/>
                </a:lnTo>
                <a:lnTo>
                  <a:pt x="143965" y="88524"/>
                </a:lnTo>
                <a:lnTo>
                  <a:pt x="135071" y="88524"/>
                </a:lnTo>
                <a:lnTo>
                  <a:pt x="135071" y="-89"/>
                </a:lnTo>
                <a:lnTo>
                  <a:pt x="27456" y="-89"/>
                </a:lnTo>
                <a:lnTo>
                  <a:pt x="27456" y="100907"/>
                </a:lnTo>
                <a:lnTo>
                  <a:pt x="-47" y="192480"/>
                </a:lnTo>
                <a:lnTo>
                  <a:pt x="24120" y="192480"/>
                </a:lnTo>
                <a:lnTo>
                  <a:pt x="36247" y="151927"/>
                </a:lnTo>
                <a:lnTo>
                  <a:pt x="39667" y="151927"/>
                </a:lnTo>
                <a:lnTo>
                  <a:pt x="59696" y="192480"/>
                </a:lnTo>
                <a:lnTo>
                  <a:pt x="89028" y="192480"/>
                </a:lnTo>
                <a:lnTo>
                  <a:pt x="69513" y="151927"/>
                </a:lnTo>
                <a:lnTo>
                  <a:pt x="113623" y="151927"/>
                </a:lnTo>
                <a:lnTo>
                  <a:pt x="101377" y="192480"/>
                </a:lnTo>
                <a:lnTo>
                  <a:pt x="127785" y="192480"/>
                </a:lnTo>
                <a:lnTo>
                  <a:pt x="139860" y="152047"/>
                </a:lnTo>
                <a:lnTo>
                  <a:pt x="145641" y="152047"/>
                </a:lnTo>
                <a:lnTo>
                  <a:pt x="145641" y="151927"/>
                </a:lnTo>
                <a:lnTo>
                  <a:pt x="204408" y="151927"/>
                </a:lnTo>
                <a:lnTo>
                  <a:pt x="192761" y="192360"/>
                </a:lnTo>
                <a:lnTo>
                  <a:pt x="219374" y="192360"/>
                </a:lnTo>
                <a:lnTo>
                  <a:pt x="230662" y="151927"/>
                </a:lnTo>
                <a:lnTo>
                  <a:pt x="242635" y="151927"/>
                </a:lnTo>
                <a:lnTo>
                  <a:pt x="242960" y="192360"/>
                </a:lnTo>
                <a:lnTo>
                  <a:pt x="265280" y="192360"/>
                </a:lnTo>
                <a:lnTo>
                  <a:pt x="290935" y="151927"/>
                </a:lnTo>
                <a:lnTo>
                  <a:pt x="307713" y="151927"/>
                </a:lnTo>
                <a:lnTo>
                  <a:pt x="299059" y="192360"/>
                </a:lnTo>
                <a:lnTo>
                  <a:pt x="325227" y="192360"/>
                </a:lnTo>
                <a:lnTo>
                  <a:pt x="333779" y="151927"/>
                </a:lnTo>
                <a:lnTo>
                  <a:pt x="348933" y="151927"/>
                </a:lnTo>
                <a:cubicBezTo>
                  <a:pt x="348334" y="164464"/>
                  <a:pt x="351533" y="175872"/>
                  <a:pt x="359845" y="183517"/>
                </a:cubicBezTo>
                <a:cubicBezTo>
                  <a:pt x="370004" y="192839"/>
                  <a:pt x="385603" y="194617"/>
                  <a:pt x="397131" y="194617"/>
                </a:cubicBezTo>
                <a:cubicBezTo>
                  <a:pt x="413526" y="194421"/>
                  <a:pt x="429850" y="192418"/>
                  <a:pt x="445807" y="188648"/>
                </a:cubicBezTo>
                <a:lnTo>
                  <a:pt x="454872" y="151927"/>
                </a:lnTo>
                <a:lnTo>
                  <a:pt x="484786" y="151927"/>
                </a:lnTo>
                <a:lnTo>
                  <a:pt x="484786" y="-89"/>
                </a:lnTo>
                <a:close/>
              </a:path>
            </a:pathLst>
          </a:custGeom>
          <a:solidFill>
            <a:schemeClr val="bg1"/>
          </a:solidFill>
          <a:ln w="1683" cap="flat">
            <a:noFill/>
            <a:prstDash val="solid"/>
            <a:miter/>
          </a:ln>
        </p:spPr>
        <p:txBody>
          <a:bodyPr rtlCol="0" anchor="ctr"/>
          <a:lstStyle/>
          <a:p>
            <a:endParaRPr lang="en-GB" sz="1800"/>
          </a:p>
        </p:txBody>
      </p:sp>
      <p:sp>
        <p:nvSpPr>
          <p:cNvPr id="17" name="TextBox 16">
            <a:extLst>
              <a:ext uri="{FF2B5EF4-FFF2-40B4-BE49-F238E27FC236}">
                <a16:creationId xmlns:a16="http://schemas.microsoft.com/office/drawing/2014/main" id="{94359EB3-99CA-467E-9F82-D5B531A28A37}"/>
              </a:ext>
              <a:ext uri="{C183D7F6-B498-43B3-948B-1728B52AA6E4}">
                <adec:decorative xmlns:adec="http://schemas.microsoft.com/office/drawing/2017/decorative" val="1"/>
              </a:ext>
            </a:extLst>
          </p:cNvPr>
          <p:cNvSpPr txBox="1"/>
          <p:nvPr userDrawn="1">
            <p:custDataLst>
              <p:tags r:id="rId2"/>
            </p:custDataLst>
          </p:nvPr>
        </p:nvSpPr>
        <p:spPr>
          <a:xfrm>
            <a:off x="1885685" y="6267001"/>
            <a:ext cx="4623067" cy="369332"/>
          </a:xfrm>
          <a:prstGeom prst="rect">
            <a:avLst/>
          </a:prstGeom>
          <a:noFill/>
        </p:spPr>
        <p:txBody>
          <a:bodyPr wrap="squar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600" kern="1200" noProof="0">
                <a:solidFill>
                  <a:schemeClr val="bg1"/>
                </a:solidFill>
                <a:latin typeface="+mn-lt"/>
                <a:ea typeface="+mn-ea"/>
                <a:cs typeface="+mn-cs"/>
              </a:rPr>
              <a:t>© 2023 Copyright owned by one or more of the KPMG International entities. KPMG International entities provide no services to clients. All rights reserved. KPMG refers to the global organization or to one or more of the member firms of KPMG International Limited (“KPMG International”), each of which is a separate legal entity. KPMG International Limited is a private English company limited by guarantee and does not provide services to clients.</a:t>
            </a:r>
            <a:endParaRPr lang="en-GB" sz="600" kern="1200" noProof="0">
              <a:solidFill>
                <a:schemeClr val="bg1"/>
              </a:solidFill>
              <a:latin typeface="+mn-lt"/>
              <a:ea typeface="+mn-ea"/>
              <a:cs typeface="+mn-cs"/>
            </a:endParaRPr>
          </a:p>
        </p:txBody>
      </p:sp>
    </p:spTree>
    <p:extLst>
      <p:ext uri="{BB962C8B-B14F-4D97-AF65-F5344CB8AC3E}">
        <p14:creationId xmlns:p14="http://schemas.microsoft.com/office/powerpoint/2010/main" val="14805641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Divider 1">
    <p:bg>
      <p:bgPr>
        <a:solidFill>
          <a:schemeClr val="accent2"/>
        </a:solidFill>
        <a:effectLst/>
      </p:bgPr>
    </p:bg>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79D65585-570B-4F7D-B4BC-0F7CFAF52BAF}"/>
              </a:ext>
            </a:extLst>
          </p:cNvPr>
          <p:cNvSpPr>
            <a:spLocks noChangeAspect="1"/>
          </p:cNvSpPr>
          <p:nvPr userDrawn="1"/>
        </p:nvSpPr>
        <p:spPr>
          <a:xfrm>
            <a:off x="998477" y="971556"/>
            <a:ext cx="7061787" cy="4905375"/>
          </a:xfrm>
          <a:prstGeom prst="rect">
            <a:avLst/>
          </a:prstGeom>
          <a:gradFill>
            <a:gsLst>
              <a:gs pos="100000">
                <a:schemeClr val="accent1"/>
              </a:gs>
              <a:gs pos="0">
                <a:schemeClr val="accent5"/>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bg1"/>
                </a:solidFill>
              </a:defRPr>
            </a:lvl1pPr>
          </a:lstStyle>
          <a:p>
            <a:r>
              <a:rPr lang="en-US"/>
              <a:t>Click to edit Master title style</a:t>
            </a:r>
          </a:p>
        </p:txBody>
      </p:sp>
      <p:sp>
        <p:nvSpPr>
          <p:cNvPr id="12" name="Text Placeholder 3">
            <a:extLst>
              <a:ext uri="{FF2B5EF4-FFF2-40B4-BE49-F238E27FC236}">
                <a16:creationId xmlns:a16="http://schemas.microsoft.com/office/drawing/2014/main" id="{9BE67C5C-769B-4AEA-A1B7-EFD4A3AA2397}"/>
              </a:ext>
            </a:extLst>
          </p:cNvPr>
          <p:cNvSpPr>
            <a:spLocks noGrp="1"/>
          </p:cNvSpPr>
          <p:nvPr>
            <p:ph type="body" sz="quarter" idx="11"/>
          </p:nvPr>
        </p:nvSpPr>
        <p:spPr>
          <a:xfrm>
            <a:off x="1289860" y="5046656"/>
            <a:ext cx="5252400" cy="507831"/>
          </a:xfrm>
        </p:spPr>
        <p:txBody>
          <a:bodyPr wrap="square" anchor="b">
            <a:sp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4" name="Text Placeholder 3">
            <a:extLst>
              <a:ext uri="{FF2B5EF4-FFF2-40B4-BE49-F238E27FC236}">
                <a16:creationId xmlns:a16="http://schemas.microsoft.com/office/drawing/2014/main" id="{B5E8B0BD-68A6-4AD8-A640-99B893F06320}"/>
              </a:ext>
            </a:extLst>
          </p:cNvPr>
          <p:cNvSpPr>
            <a:spLocks noGrp="1"/>
          </p:cNvSpPr>
          <p:nvPr>
            <p:ph type="body" sz="quarter" idx="12" hasCustomPrompt="1"/>
          </p:nvPr>
        </p:nvSpPr>
        <p:spPr>
          <a:xfrm>
            <a:off x="1289861" y="1140069"/>
            <a:ext cx="1082675" cy="812530"/>
          </a:xfrm>
        </p:spPr>
        <p:txBody>
          <a:bodyPr>
            <a:spAutoFit/>
          </a:bodyPr>
          <a:lstStyle>
            <a:lvl1pPr>
              <a:lnSpc>
                <a:spcPct val="80000"/>
              </a:lnSpc>
              <a:defRPr lang="en-US" sz="6600" kern="1200" baseline="0" dirty="0" smtClean="0">
                <a:solidFill>
                  <a:schemeClr val="bg1"/>
                </a:solidFill>
                <a:latin typeface="+mj-lt"/>
                <a:ea typeface="+mj-ea"/>
                <a:cs typeface="+mj-cs"/>
              </a:defRPr>
            </a:lvl1pPr>
          </a:lstStyle>
          <a:p>
            <a:pPr lvl="0"/>
            <a:r>
              <a:rPr lang="en-US"/>
              <a:t>00</a:t>
            </a:r>
          </a:p>
        </p:txBody>
      </p:sp>
    </p:spTree>
    <p:extLst>
      <p:ext uri="{BB962C8B-B14F-4D97-AF65-F5344CB8AC3E}">
        <p14:creationId xmlns:p14="http://schemas.microsoft.com/office/powerpoint/2010/main" val="187267835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Divider 2">
    <p:bg>
      <p:bgPr>
        <a:gradFill flip="none" rotWithShape="1">
          <a:gsLst>
            <a:gs pos="0">
              <a:schemeClr val="accent5"/>
            </a:gs>
            <a:gs pos="100000">
              <a:schemeClr val="accent1"/>
            </a:gs>
          </a:gsLst>
          <a:lin ang="0" scaled="0"/>
          <a:tileRect/>
        </a:gra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BAF31653-DA95-4567-9106-71E1E49BA627}"/>
              </a:ext>
            </a:extLst>
          </p:cNvPr>
          <p:cNvSpPr>
            <a:spLocks noChangeAspect="1"/>
          </p:cNvSpPr>
          <p:nvPr userDrawn="1"/>
        </p:nvSpPr>
        <p:spPr>
          <a:xfrm>
            <a:off x="998477" y="971556"/>
            <a:ext cx="7061787" cy="4905375"/>
          </a:xfrm>
          <a:prstGeom prst="rect">
            <a:avLst/>
          </a:prstGeom>
          <a:gradFill>
            <a:gsLst>
              <a:gs pos="100000">
                <a:srgbClr val="ACEAFF"/>
              </a:gs>
              <a:gs pos="0">
                <a:schemeClr val="accent4"/>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60" name="Text Placeholder 3">
            <a:extLst>
              <a:ext uri="{FF2B5EF4-FFF2-40B4-BE49-F238E27FC236}">
                <a16:creationId xmlns:a16="http://schemas.microsoft.com/office/drawing/2014/main" id="{2925CE2F-8945-49DE-BCC2-8BCACF480E4F}"/>
              </a:ext>
            </a:extLst>
          </p:cNvPr>
          <p:cNvSpPr>
            <a:spLocks noGrp="1"/>
          </p:cNvSpPr>
          <p:nvPr>
            <p:ph type="body" sz="quarter" idx="13"/>
          </p:nvPr>
        </p:nvSpPr>
        <p:spPr>
          <a:xfrm>
            <a:off x="1289860" y="5046656"/>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C346F2F1-AF73-4284-8702-745152AF5399}"/>
              </a:ext>
            </a:extLst>
          </p:cNvPr>
          <p:cNvSpPr>
            <a:spLocks noGrp="1"/>
          </p:cNvSpPr>
          <p:nvPr>
            <p:ph type="body" sz="quarter" idx="14" hasCustomPrompt="1"/>
          </p:nvPr>
        </p:nvSpPr>
        <p:spPr>
          <a:xfrm>
            <a:off x="1289861"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Tree>
    <p:extLst>
      <p:ext uri="{BB962C8B-B14F-4D97-AF65-F5344CB8AC3E}">
        <p14:creationId xmlns:p14="http://schemas.microsoft.com/office/powerpoint/2010/main" val="260595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Right Horizontal Window Image_Cobalt Blue">
    <p:spTree>
      <p:nvGrpSpPr>
        <p:cNvPr id="1" name=""/>
        <p:cNvGrpSpPr/>
        <p:nvPr/>
      </p:nvGrpSpPr>
      <p:grpSpPr>
        <a:xfrm>
          <a:off x="0" y="0"/>
          <a:ext cx="0" cy="0"/>
          <a:chOff x="0" y="0"/>
          <a:chExt cx="0" cy="0"/>
        </a:xfrm>
      </p:grpSpPr>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81" y="112953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81" y="1872153"/>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28" name="Picture Placeholder 3">
            <a:extLst>
              <a:ext uri="{FF2B5EF4-FFF2-40B4-BE49-F238E27FC236}">
                <a16:creationId xmlns:a16="http://schemas.microsoft.com/office/drawing/2014/main" id="{1D0B9D96-907F-4E37-B5A7-830AD095F223}"/>
              </a:ext>
            </a:extLst>
          </p:cNvPr>
          <p:cNvSpPr>
            <a:spLocks noGrp="1" noChangeAspect="1"/>
          </p:cNvSpPr>
          <p:nvPr>
            <p:ph type="pic" sz="quarter" idx="12"/>
          </p:nvPr>
        </p:nvSpPr>
        <p:spPr>
          <a:xfrm>
            <a:off x="4915965" y="1456392"/>
            <a:ext cx="6283848" cy="4364991"/>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sp>
        <p:nvSpPr>
          <p:cNvPr id="34" name="Title 1">
            <a:extLst>
              <a:ext uri="{FF2B5EF4-FFF2-40B4-BE49-F238E27FC236}">
                <a16:creationId xmlns:a16="http://schemas.microsoft.com/office/drawing/2014/main" id="{E8E14845-BB2E-4EA2-8CBD-F35A520E366D}"/>
              </a:ext>
            </a:extLst>
          </p:cNvPr>
          <p:cNvSpPr>
            <a:spLocks noGrp="1"/>
          </p:cNvSpPr>
          <p:nvPr>
            <p:ph type="ctrTitle" hasCustomPrompt="1"/>
          </p:nvPr>
        </p:nvSpPr>
        <p:spPr>
          <a:xfrm>
            <a:off x="998477" y="1456394"/>
            <a:ext cx="3174867" cy="3427743"/>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40" name="Text Placeholder 3">
            <a:extLst>
              <a:ext uri="{FF2B5EF4-FFF2-40B4-BE49-F238E27FC236}">
                <a16:creationId xmlns:a16="http://schemas.microsoft.com/office/drawing/2014/main" id="{423222F2-0E39-45E4-8918-49125CD7C1EA}"/>
              </a:ext>
            </a:extLst>
          </p:cNvPr>
          <p:cNvSpPr>
            <a:spLocks noGrp="1"/>
          </p:cNvSpPr>
          <p:nvPr>
            <p:ph type="body" sz="quarter" idx="11"/>
          </p:nvPr>
        </p:nvSpPr>
        <p:spPr>
          <a:xfrm>
            <a:off x="998477" y="5007010"/>
            <a:ext cx="3174867"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pic>
        <p:nvPicPr>
          <p:cNvPr id="9" name="Graphic 8">
            <a:extLst>
              <a:ext uri="{FF2B5EF4-FFF2-40B4-BE49-F238E27FC236}">
                <a16:creationId xmlns:a16="http://schemas.microsoft.com/office/drawing/2014/main" id="{323EE304-3FCA-4CF8-84B4-178F6B5C57AE}"/>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184719076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preserve="1" userDrawn="1">
  <p:cSld name="Divider 3">
    <p:bg>
      <p:bgPr>
        <a:solidFill>
          <a:schemeClr val="accent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EA87A788-0BF5-4419-BCFC-809F6D2E93AA}"/>
              </a:ext>
            </a:extLst>
          </p:cNvPr>
          <p:cNvSpPr>
            <a:spLocks noChangeAspect="1"/>
          </p:cNvSpPr>
          <p:nvPr userDrawn="1"/>
        </p:nvSpPr>
        <p:spPr>
          <a:xfrm>
            <a:off x="998477" y="971556"/>
            <a:ext cx="7061787" cy="4905375"/>
          </a:xfrm>
          <a:prstGeom prst="rect">
            <a:avLst/>
          </a:prstGeom>
          <a:gradFill>
            <a:gsLst>
              <a:gs pos="0">
                <a:schemeClr val="accent4"/>
              </a:gs>
              <a:gs pos="100000">
                <a:srgbClr val="ACEAFF"/>
              </a:gs>
            </a:gsLst>
            <a:lin ang="0" scaled="0"/>
          </a:gradFill>
        </p:spPr>
        <p:txBody>
          <a:bodyPr vert="horz" lIns="180000" tIns="180000" rIns="180000" bIns="180000" rtlCol="0" anchor="t" anchorCtr="0">
            <a:noAutofit/>
          </a:bodyPr>
          <a:lstStyle/>
          <a:p>
            <a:pPr lvl="0">
              <a:lnSpc>
                <a:spcPct val="70000"/>
              </a:lnSpc>
              <a:spcBef>
                <a:spcPct val="0"/>
              </a:spcBef>
              <a:buNone/>
            </a:pPr>
            <a:endParaRPr lang="en-US" sz="8800" baseline="0" err="1">
              <a:solidFill>
                <a:schemeClr val="bg1"/>
              </a:solidFill>
              <a:latin typeface="KPMG Bold" panose="020B0803030202040204" pitchFamily="34" charset="0"/>
              <a:ea typeface="+mj-ea"/>
              <a:cs typeface="+mj-cs"/>
            </a:endParaRPr>
          </a:p>
        </p:txBody>
      </p:sp>
      <p:sp>
        <p:nvSpPr>
          <p:cNvPr id="11" name="Title 1">
            <a:extLst>
              <a:ext uri="{FF2B5EF4-FFF2-40B4-BE49-F238E27FC236}">
                <a16:creationId xmlns:a16="http://schemas.microsoft.com/office/drawing/2014/main" id="{D07C0B89-7E09-423B-A068-1AF6A41E8CE4}"/>
              </a:ext>
            </a:extLst>
          </p:cNvPr>
          <p:cNvSpPr>
            <a:spLocks noGrp="1"/>
          </p:cNvSpPr>
          <p:nvPr>
            <p:ph type="ctrTitle"/>
          </p:nvPr>
        </p:nvSpPr>
        <p:spPr>
          <a:xfrm>
            <a:off x="1289860" y="2398603"/>
            <a:ext cx="5252400" cy="2367199"/>
          </a:xfrm>
          <a:noFill/>
        </p:spPr>
        <p:txBody>
          <a:bodyPr lIns="0" tIns="0" rIns="0" bIns="0" anchor="t" anchorCtr="0"/>
          <a:lstStyle>
            <a:lvl1pPr algn="l">
              <a:defRPr sz="8000" baseline="0">
                <a:solidFill>
                  <a:schemeClr val="accent2"/>
                </a:solidFill>
              </a:defRPr>
            </a:lvl1pPr>
          </a:lstStyle>
          <a:p>
            <a:r>
              <a:rPr lang="en-US"/>
              <a:t>Click to edit Master title style</a:t>
            </a:r>
          </a:p>
        </p:txBody>
      </p:sp>
      <p:sp>
        <p:nvSpPr>
          <p:cNvPr id="60" name="Text Placeholder 3">
            <a:extLst>
              <a:ext uri="{FF2B5EF4-FFF2-40B4-BE49-F238E27FC236}">
                <a16:creationId xmlns:a16="http://schemas.microsoft.com/office/drawing/2014/main" id="{5F7723F4-8321-43A3-962F-3DEEE5C6DEAE}"/>
              </a:ext>
            </a:extLst>
          </p:cNvPr>
          <p:cNvSpPr>
            <a:spLocks noGrp="1"/>
          </p:cNvSpPr>
          <p:nvPr>
            <p:ph type="body" sz="quarter" idx="13"/>
          </p:nvPr>
        </p:nvSpPr>
        <p:spPr>
          <a:xfrm>
            <a:off x="1289860" y="5046656"/>
            <a:ext cx="5252400" cy="507831"/>
          </a:xfrm>
        </p:spPr>
        <p:txBody>
          <a:bodyPr wrap="square" anchor="b">
            <a:spAutoFit/>
          </a:bodyPr>
          <a:lstStyle>
            <a:lvl1pPr>
              <a:defRPr sz="1400">
                <a:solidFill>
                  <a:schemeClr val="accent2"/>
                </a:solidFill>
              </a:defRPr>
            </a:lvl1pPr>
            <a:lvl2pPr>
              <a:defRPr sz="1400">
                <a:solidFill>
                  <a:schemeClr val="accent2"/>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61" name="Text Placeholder 3">
            <a:extLst>
              <a:ext uri="{FF2B5EF4-FFF2-40B4-BE49-F238E27FC236}">
                <a16:creationId xmlns:a16="http://schemas.microsoft.com/office/drawing/2014/main" id="{17B18B8B-EB09-48D8-AC31-3A9DFAC0B74C}"/>
              </a:ext>
            </a:extLst>
          </p:cNvPr>
          <p:cNvSpPr>
            <a:spLocks noGrp="1"/>
          </p:cNvSpPr>
          <p:nvPr>
            <p:ph type="body" sz="quarter" idx="14" hasCustomPrompt="1"/>
          </p:nvPr>
        </p:nvSpPr>
        <p:spPr>
          <a:xfrm>
            <a:off x="1289861" y="1140069"/>
            <a:ext cx="1082675" cy="812530"/>
          </a:xfrm>
        </p:spPr>
        <p:txBody>
          <a:bodyPr>
            <a:spAutoFit/>
          </a:bodyPr>
          <a:lstStyle>
            <a:lvl1pPr>
              <a:lnSpc>
                <a:spcPct val="80000"/>
              </a:lnSpc>
              <a:defRPr lang="en-US" sz="6600" kern="1200" baseline="0" dirty="0" smtClean="0">
                <a:solidFill>
                  <a:schemeClr val="accent2"/>
                </a:solidFill>
                <a:latin typeface="+mj-lt"/>
                <a:ea typeface="+mj-ea"/>
                <a:cs typeface="+mj-cs"/>
              </a:defRPr>
            </a:lvl1pPr>
          </a:lstStyle>
          <a:p>
            <a:pPr lvl="0"/>
            <a:r>
              <a:rPr lang="en-US"/>
              <a:t>00</a:t>
            </a:r>
          </a:p>
        </p:txBody>
      </p:sp>
    </p:spTree>
    <p:extLst>
      <p:ext uri="{BB962C8B-B14F-4D97-AF65-F5344CB8AC3E}">
        <p14:creationId xmlns:p14="http://schemas.microsoft.com/office/powerpoint/2010/main" val="38569554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userDrawn="1">
  <p:cSld name="Back Cover dark Gradient">
    <p:bg>
      <p:bgPr>
        <a:gradFill>
          <a:gsLst>
            <a:gs pos="100000">
              <a:schemeClr val="accent1"/>
            </a:gs>
            <a:gs pos="0">
              <a:schemeClr val="accent5"/>
            </a:gs>
          </a:gsLst>
          <a:lin ang="0" scaled="0"/>
        </a:gradFill>
        <a:effectLst/>
      </p:bgPr>
    </p:bg>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4" y="5750101"/>
            <a:ext cx="2141612" cy="138499"/>
          </a:xfrm>
          <a:prstGeom prst="rect">
            <a:avLst/>
          </a:prstGeom>
          <a:noFill/>
        </p:spPr>
        <p:txBody>
          <a:bodyPr wrap="non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kern="1200" noProof="0">
                <a:solidFill>
                  <a:schemeClr val="bg1"/>
                </a:solidFill>
                <a:latin typeface="+mn-lt"/>
                <a:ea typeface="+mn-ea"/>
                <a:cs typeface="+mn-cs"/>
              </a:rPr>
              <a:t>Document Classification: KPMG Public</a:t>
            </a:r>
          </a:p>
        </p:txBody>
      </p:sp>
      <p:sp>
        <p:nvSpPr>
          <p:cNvPr id="3" name="Text Placeholder 2">
            <a:extLst>
              <a:ext uri="{FF2B5EF4-FFF2-40B4-BE49-F238E27FC236}">
                <a16:creationId xmlns:a16="http://schemas.microsoft.com/office/drawing/2014/main" id="{9771E9CC-2A2B-4C75-8522-60824F3AC7F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bg1"/>
                </a:solidFill>
              </a:defRPr>
            </a:lvl1pPr>
            <a:lvl2pPr>
              <a:spcAft>
                <a:spcPts val="1000"/>
              </a:spcAft>
              <a:defRPr sz="900" b="0">
                <a:solidFill>
                  <a:schemeClr val="bg1"/>
                </a:solidFill>
              </a:defRPr>
            </a:lvl2pPr>
          </a:lstStyle>
          <a:p>
            <a:pPr lvl="0"/>
            <a:r>
              <a:rPr lang="en-US"/>
              <a:t>Click to edit Master text styles</a:t>
            </a:r>
          </a:p>
          <a:p>
            <a:pPr lvl="1"/>
            <a:r>
              <a:rPr lang="en-US"/>
              <a:t>Second level</a:t>
            </a:r>
          </a:p>
        </p:txBody>
      </p:sp>
      <p:sp>
        <p:nvSpPr>
          <p:cNvPr id="43" name="Text Placeholder 2">
            <a:extLst>
              <a:ext uri="{FF2B5EF4-FFF2-40B4-BE49-F238E27FC236}">
                <a16:creationId xmlns:a16="http://schemas.microsoft.com/office/drawing/2014/main" id="{8E01CBC1-FC71-43BD-845D-21EEEFA25661}"/>
              </a:ext>
            </a:extLst>
          </p:cNvPr>
          <p:cNvSpPr>
            <a:spLocks noGrp="1"/>
          </p:cNvSpPr>
          <p:nvPr>
            <p:ph type="body" sz="quarter" idx="14"/>
          </p:nvPr>
        </p:nvSpPr>
        <p:spPr>
          <a:xfrm>
            <a:off x="989013" y="3351965"/>
            <a:ext cx="2411739" cy="119064"/>
          </a:xfrm>
        </p:spPr>
        <p:txBody>
          <a:bodyPr/>
          <a:lstStyle>
            <a:lvl1pPr>
              <a:buFontTx/>
              <a:buNone/>
              <a:defRPr sz="1200" b="1">
                <a:solidFill>
                  <a:schemeClr val="bg1"/>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591" indent="0">
              <a:buFontTx/>
              <a:buNone/>
              <a:defRPr sz="900" b="0">
                <a:solidFill>
                  <a:schemeClr val="bg1">
                    <a:lumMod val="65000"/>
                  </a:schemeClr>
                </a:solidFill>
              </a:defRPr>
            </a:lvl4pPr>
            <a:lvl5pPr marL="539987" indent="0">
              <a:buFontTx/>
              <a:buNone/>
              <a:defRPr sz="900" b="0">
                <a:solidFill>
                  <a:schemeClr val="bg1">
                    <a:lumMod val="65000"/>
                  </a:schemeClr>
                </a:solidFill>
              </a:defRPr>
            </a:lvl5pPr>
          </a:lstStyle>
          <a:p>
            <a:pPr lvl="0"/>
            <a:r>
              <a:rPr lang="en-US"/>
              <a:t>Click to edit Master text styles</a:t>
            </a:r>
          </a:p>
        </p:txBody>
      </p:sp>
      <p:grpSp>
        <p:nvGrpSpPr>
          <p:cNvPr id="4" name="Group 3">
            <a:extLst>
              <a:ext uri="{FF2B5EF4-FFF2-40B4-BE49-F238E27FC236}">
                <a16:creationId xmlns:a16="http://schemas.microsoft.com/office/drawing/2014/main" id="{1C4D5492-D401-42A2-B377-EA27220983D3}"/>
              </a:ext>
            </a:extLst>
          </p:cNvPr>
          <p:cNvGrpSpPr/>
          <p:nvPr userDrawn="1"/>
        </p:nvGrpSpPr>
        <p:grpSpPr>
          <a:xfrm>
            <a:off x="998476" y="2881535"/>
            <a:ext cx="2023200" cy="367957"/>
            <a:chOff x="998476" y="2881529"/>
            <a:chExt cx="2023200" cy="367957"/>
          </a:xfrm>
        </p:grpSpPr>
        <p:sp>
          <p:nvSpPr>
            <p:cNvPr id="15" name="Rectangle 14">
              <a:extLst>
                <a:ext uri="{FF2B5EF4-FFF2-40B4-BE49-F238E27FC236}">
                  <a16:creationId xmlns:a16="http://schemas.microsoft.com/office/drawing/2014/main" id="{CF196AFE-0767-4ACF-9869-412F4845EABF}"/>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6" name="Rectangle 15">
              <a:extLst>
                <a:ext uri="{FF2B5EF4-FFF2-40B4-BE49-F238E27FC236}">
                  <a16:creationId xmlns:a16="http://schemas.microsoft.com/office/drawing/2014/main" id="{1E42C7C2-E55C-467A-A194-4BA78575F316}"/>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17" name="Rectangle 16">
              <a:extLst>
                <a:ext uri="{FF2B5EF4-FFF2-40B4-BE49-F238E27FC236}">
                  <a16:creationId xmlns:a16="http://schemas.microsoft.com/office/drawing/2014/main" id="{C45E1FE7-629E-4892-B2EB-2FDAB3326BE5}"/>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 name="Rectangle 1">
              <a:extLst>
                <a:ext uri="{FF2B5EF4-FFF2-40B4-BE49-F238E27FC236}">
                  <a16:creationId xmlns:a16="http://schemas.microsoft.com/office/drawing/2014/main" id="{07E3B322-EB53-4C7E-8968-4B7B3CE2432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9" name="Picture 8">
              <a:extLst>
                <a:ext uri="{FF2B5EF4-FFF2-40B4-BE49-F238E27FC236}">
                  <a16:creationId xmlns:a16="http://schemas.microsoft.com/office/drawing/2014/main" id="{3F3E6F56-5300-4CC2-8B6F-98341C903AA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10" name="Picture 9" descr="Icon&#10;&#10;Description automatically generated">
              <a:extLst>
                <a:ext uri="{FF2B5EF4-FFF2-40B4-BE49-F238E27FC236}">
                  <a16:creationId xmlns:a16="http://schemas.microsoft.com/office/drawing/2014/main" id="{5688464F-C48A-4F62-97E1-E717A76F030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12" name="Picture 11" descr="Logo&#10;&#10;Description automatically generated">
              <a:extLst>
                <a:ext uri="{FF2B5EF4-FFF2-40B4-BE49-F238E27FC236}">
                  <a16:creationId xmlns:a16="http://schemas.microsoft.com/office/drawing/2014/main" id="{3DBC0AA5-6153-434E-A0C9-A5D940745C9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13" name="Picture 12" descr="Logo&#10;&#10;Description automatically generated">
              <a:extLst>
                <a:ext uri="{FF2B5EF4-FFF2-40B4-BE49-F238E27FC236}">
                  <a16:creationId xmlns:a16="http://schemas.microsoft.com/office/drawing/2014/main" id="{809B7D2B-5280-4ED4-B112-B6C654C52EF6}"/>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14" name="Picture 13" descr="Icon&#10;&#10;Description automatically generated">
              <a:extLst>
                <a:ext uri="{FF2B5EF4-FFF2-40B4-BE49-F238E27FC236}">
                  <a16:creationId xmlns:a16="http://schemas.microsoft.com/office/drawing/2014/main" id="{B338E268-56D8-4524-BB26-DA84FEEF86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8" name="Graphic 17">
            <a:extLst>
              <a:ext uri="{FF2B5EF4-FFF2-40B4-BE49-F238E27FC236}">
                <a16:creationId xmlns:a16="http://schemas.microsoft.com/office/drawing/2014/main" id="{935A1578-15A7-4FE7-8BC2-3ADC725AE7D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132401599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Back Cover light gradient">
    <p:bg>
      <p:bgPr>
        <a:gradFill>
          <a:gsLst>
            <a:gs pos="100000">
              <a:srgbClr val="ACEAFF"/>
            </a:gs>
            <a:gs pos="0">
              <a:schemeClr val="accent4"/>
            </a:gs>
          </a:gsLst>
          <a:lin ang="0" scaled="0"/>
        </a:gradFill>
        <a:effectLst/>
      </p:bgPr>
    </p:bg>
    <p:spTree>
      <p:nvGrpSpPr>
        <p:cNvPr id="1" name=""/>
        <p:cNvGrpSpPr/>
        <p:nvPr/>
      </p:nvGrpSpPr>
      <p:grpSpPr>
        <a:xfrm>
          <a:off x="0" y="0"/>
          <a:ext cx="0" cy="0"/>
          <a:chOff x="0" y="0"/>
          <a:chExt cx="0" cy="0"/>
        </a:xfrm>
      </p:grpSpPr>
      <p:sp>
        <p:nvSpPr>
          <p:cNvPr id="11" name="TextBox 10"/>
          <p:cNvSpPr txBox="1"/>
          <p:nvPr userDrawn="1">
            <p:custDataLst>
              <p:tags r:id="rId1"/>
            </p:custDataLst>
          </p:nvPr>
        </p:nvSpPr>
        <p:spPr>
          <a:xfrm>
            <a:off x="989264" y="5750101"/>
            <a:ext cx="2141612" cy="138499"/>
          </a:xfrm>
          <a:prstGeom prst="rect">
            <a:avLst/>
          </a:prstGeom>
          <a:noFill/>
        </p:spPr>
        <p:txBody>
          <a:bodyPr wrap="none" lIns="0" tIns="0" rIns="0" bIns="0"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900" b="1" kern="1200" noProof="0">
                <a:solidFill>
                  <a:schemeClr val="accent2"/>
                </a:solidFill>
                <a:latin typeface="+mn-lt"/>
                <a:ea typeface="+mn-ea"/>
                <a:cs typeface="+mn-cs"/>
              </a:rPr>
              <a:t>Document Classification: KPMG Public</a:t>
            </a:r>
          </a:p>
        </p:txBody>
      </p:sp>
      <p:sp>
        <p:nvSpPr>
          <p:cNvPr id="53" name="Text Placeholder 2">
            <a:extLst>
              <a:ext uri="{FF2B5EF4-FFF2-40B4-BE49-F238E27FC236}">
                <a16:creationId xmlns:a16="http://schemas.microsoft.com/office/drawing/2014/main" id="{A835BAAE-8387-4EE5-AB59-6FBE19144C88}"/>
              </a:ext>
            </a:extLst>
          </p:cNvPr>
          <p:cNvSpPr>
            <a:spLocks noGrp="1"/>
          </p:cNvSpPr>
          <p:nvPr>
            <p:ph type="body" sz="quarter" idx="10"/>
          </p:nvPr>
        </p:nvSpPr>
        <p:spPr>
          <a:xfrm>
            <a:off x="989012" y="3702050"/>
            <a:ext cx="6660000" cy="1843088"/>
          </a:xfrm>
        </p:spPr>
        <p:txBody>
          <a:bodyPr anchor="b"/>
          <a:lstStyle>
            <a:lvl1pPr>
              <a:spcAft>
                <a:spcPts val="1000"/>
              </a:spcAft>
              <a:defRPr sz="900" b="0">
                <a:solidFill>
                  <a:schemeClr val="accent2"/>
                </a:solidFill>
              </a:defRPr>
            </a:lvl1pPr>
            <a:lvl2pPr>
              <a:spcAft>
                <a:spcPts val="1000"/>
              </a:spcAft>
              <a:defRPr sz="900" b="0">
                <a:solidFill>
                  <a:schemeClr val="accent2"/>
                </a:solidFill>
              </a:defRPr>
            </a:lvl2pPr>
          </a:lstStyle>
          <a:p>
            <a:pPr lvl="0"/>
            <a:r>
              <a:rPr lang="en-US"/>
              <a:t>Click to edit Master text styles</a:t>
            </a:r>
          </a:p>
          <a:p>
            <a:pPr lvl="1"/>
            <a:r>
              <a:rPr lang="en-US"/>
              <a:t>Second level</a:t>
            </a:r>
          </a:p>
        </p:txBody>
      </p:sp>
      <p:sp>
        <p:nvSpPr>
          <p:cNvPr id="54" name="Text Placeholder 2">
            <a:extLst>
              <a:ext uri="{FF2B5EF4-FFF2-40B4-BE49-F238E27FC236}">
                <a16:creationId xmlns:a16="http://schemas.microsoft.com/office/drawing/2014/main" id="{93B40796-98D9-465A-9944-CCD9D00EE921}"/>
              </a:ext>
            </a:extLst>
          </p:cNvPr>
          <p:cNvSpPr>
            <a:spLocks noGrp="1"/>
          </p:cNvSpPr>
          <p:nvPr>
            <p:ph type="body" sz="quarter" idx="14"/>
          </p:nvPr>
        </p:nvSpPr>
        <p:spPr>
          <a:xfrm>
            <a:off x="989013" y="3351965"/>
            <a:ext cx="2411739" cy="119064"/>
          </a:xfrm>
        </p:spPr>
        <p:txBody>
          <a:bodyPr/>
          <a:lstStyle>
            <a:lvl1pPr>
              <a:buFontTx/>
              <a:buNone/>
              <a:defRPr sz="1200" b="1">
                <a:solidFill>
                  <a:schemeClr val="accent2"/>
                </a:solidFill>
              </a:defRPr>
            </a:lvl1pPr>
            <a:lvl2pPr>
              <a:buFontTx/>
              <a:buNone/>
              <a:defRPr sz="900" b="0">
                <a:solidFill>
                  <a:schemeClr val="bg1">
                    <a:lumMod val="65000"/>
                  </a:schemeClr>
                </a:solidFill>
              </a:defRPr>
            </a:lvl2pPr>
            <a:lvl3pPr marL="0" indent="0">
              <a:buFontTx/>
              <a:buNone/>
              <a:defRPr sz="900" b="0">
                <a:solidFill>
                  <a:schemeClr val="bg1">
                    <a:lumMod val="65000"/>
                  </a:schemeClr>
                </a:solidFill>
              </a:defRPr>
            </a:lvl3pPr>
            <a:lvl4pPr marL="345591" indent="0">
              <a:buFontTx/>
              <a:buNone/>
              <a:defRPr sz="900" b="0">
                <a:solidFill>
                  <a:schemeClr val="bg1">
                    <a:lumMod val="65000"/>
                  </a:schemeClr>
                </a:solidFill>
              </a:defRPr>
            </a:lvl4pPr>
            <a:lvl5pPr marL="539987" indent="0">
              <a:buFontTx/>
              <a:buNone/>
              <a:defRPr sz="900" b="0">
                <a:solidFill>
                  <a:schemeClr val="bg1">
                    <a:lumMod val="65000"/>
                  </a:schemeClr>
                </a:solidFill>
              </a:defRPr>
            </a:lvl5pPr>
          </a:lstStyle>
          <a:p>
            <a:pPr lvl="0"/>
            <a:r>
              <a:rPr lang="en-US"/>
              <a:t>Click to edit Master text styles</a:t>
            </a:r>
          </a:p>
        </p:txBody>
      </p:sp>
      <p:grpSp>
        <p:nvGrpSpPr>
          <p:cNvPr id="18" name="Group 17">
            <a:extLst>
              <a:ext uri="{FF2B5EF4-FFF2-40B4-BE49-F238E27FC236}">
                <a16:creationId xmlns:a16="http://schemas.microsoft.com/office/drawing/2014/main" id="{3AD33E6D-5377-46E3-B1FF-E91C54D03F04}"/>
              </a:ext>
            </a:extLst>
          </p:cNvPr>
          <p:cNvGrpSpPr/>
          <p:nvPr userDrawn="1"/>
        </p:nvGrpSpPr>
        <p:grpSpPr>
          <a:xfrm>
            <a:off x="998476" y="2881535"/>
            <a:ext cx="2023200" cy="367957"/>
            <a:chOff x="998476" y="2881529"/>
            <a:chExt cx="2023200" cy="367957"/>
          </a:xfrm>
        </p:grpSpPr>
        <p:sp>
          <p:nvSpPr>
            <p:cNvPr id="19" name="Rectangle 18">
              <a:extLst>
                <a:ext uri="{FF2B5EF4-FFF2-40B4-BE49-F238E27FC236}">
                  <a16:creationId xmlns:a16="http://schemas.microsoft.com/office/drawing/2014/main" id="{7F4461B7-55B7-4469-ADF0-D4A2CB8F5710}"/>
                </a:ext>
              </a:extLst>
            </p:cNvPr>
            <p:cNvSpPr/>
            <p:nvPr userDrawn="1"/>
          </p:nvSpPr>
          <p:spPr>
            <a:xfrm>
              <a:off x="1441950" y="2918577"/>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0" name="Rectangle 19">
              <a:extLst>
                <a:ext uri="{FF2B5EF4-FFF2-40B4-BE49-F238E27FC236}">
                  <a16:creationId xmlns:a16="http://schemas.microsoft.com/office/drawing/2014/main" id="{36F734C6-FA66-47AA-9466-88AC05333E29}"/>
                </a:ext>
              </a:extLst>
            </p:cNvPr>
            <p:cNvSpPr/>
            <p:nvPr userDrawn="1"/>
          </p:nvSpPr>
          <p:spPr>
            <a:xfrm>
              <a:off x="1877844" y="2918577"/>
              <a:ext cx="281156" cy="3229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1" name="Rectangle 20">
              <a:extLst>
                <a:ext uri="{FF2B5EF4-FFF2-40B4-BE49-F238E27FC236}">
                  <a16:creationId xmlns:a16="http://schemas.microsoft.com/office/drawing/2014/main" id="{8B928039-DB0D-4F9F-A695-D6F65A328FCD}"/>
                </a:ext>
              </a:extLst>
            </p:cNvPr>
            <p:cNvSpPr/>
            <p:nvPr userDrawn="1"/>
          </p:nvSpPr>
          <p:spPr>
            <a:xfrm>
              <a:off x="2689276" y="2924173"/>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sp>
          <p:nvSpPr>
            <p:cNvPr id="22" name="Rectangle 21">
              <a:extLst>
                <a:ext uri="{FF2B5EF4-FFF2-40B4-BE49-F238E27FC236}">
                  <a16:creationId xmlns:a16="http://schemas.microsoft.com/office/drawing/2014/main" id="{DE314CEC-778A-45F5-AF53-25973CFF2C6E}"/>
                </a:ext>
              </a:extLst>
            </p:cNvPr>
            <p:cNvSpPr/>
            <p:nvPr userDrawn="1"/>
          </p:nvSpPr>
          <p:spPr>
            <a:xfrm>
              <a:off x="1025526" y="2924174"/>
              <a:ext cx="304800" cy="288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endParaRPr>
            </a:p>
          </p:txBody>
        </p:sp>
        <p:pic>
          <p:nvPicPr>
            <p:cNvPr id="23" name="Picture 22">
              <a:extLst>
                <a:ext uri="{FF2B5EF4-FFF2-40B4-BE49-F238E27FC236}">
                  <a16:creationId xmlns:a16="http://schemas.microsoft.com/office/drawing/2014/main" id="{7A5A09B0-ADE2-48D6-9500-156D9353A9A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22950" y="2881529"/>
              <a:ext cx="360000" cy="360000"/>
            </a:xfrm>
            <a:prstGeom prst="rect">
              <a:avLst/>
            </a:prstGeom>
          </p:spPr>
        </p:pic>
        <p:pic>
          <p:nvPicPr>
            <p:cNvPr id="24" name="Picture 23" descr="Icon&#10;&#10;Description automatically generated">
              <a:extLst>
                <a:ext uri="{FF2B5EF4-FFF2-40B4-BE49-F238E27FC236}">
                  <a16:creationId xmlns:a16="http://schemas.microsoft.com/office/drawing/2014/main" id="{7D51E6DF-03C0-4528-A826-C16F599ABAA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242336" y="2881529"/>
              <a:ext cx="359648" cy="360000"/>
            </a:xfrm>
            <a:prstGeom prst="rect">
              <a:avLst/>
            </a:prstGeom>
          </p:spPr>
        </p:pic>
        <p:pic>
          <p:nvPicPr>
            <p:cNvPr id="25" name="Picture 24" descr="Logo&#10;&#10;Description automatically generated">
              <a:extLst>
                <a:ext uri="{FF2B5EF4-FFF2-40B4-BE49-F238E27FC236}">
                  <a16:creationId xmlns:a16="http://schemas.microsoft.com/office/drawing/2014/main" id="{B7A09755-6B8F-4E6B-95E4-A3F59CF5D00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14350" y="2889486"/>
              <a:ext cx="360000" cy="360000"/>
            </a:xfrm>
            <a:prstGeom prst="rect">
              <a:avLst/>
            </a:prstGeom>
          </p:spPr>
        </p:pic>
        <p:pic>
          <p:nvPicPr>
            <p:cNvPr id="26" name="Picture 25" descr="Logo&#10;&#10;Description automatically generated">
              <a:extLst>
                <a:ext uri="{FF2B5EF4-FFF2-40B4-BE49-F238E27FC236}">
                  <a16:creationId xmlns:a16="http://schemas.microsoft.com/office/drawing/2014/main" id="{FF482287-E023-4BA0-BEEC-A27AF495C2F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98476" y="2884275"/>
              <a:ext cx="360000" cy="360000"/>
            </a:xfrm>
            <a:prstGeom prst="rect">
              <a:avLst/>
            </a:prstGeom>
          </p:spPr>
        </p:pic>
        <p:pic>
          <p:nvPicPr>
            <p:cNvPr id="27" name="Picture 26" descr="Icon&#10;&#10;Description automatically generated">
              <a:extLst>
                <a:ext uri="{FF2B5EF4-FFF2-40B4-BE49-F238E27FC236}">
                  <a16:creationId xmlns:a16="http://schemas.microsoft.com/office/drawing/2014/main" id="{475EF34B-0D63-4B5C-BF0F-AA0D0D345D15}"/>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61676" y="2881529"/>
              <a:ext cx="360000" cy="360000"/>
            </a:xfrm>
            <a:prstGeom prst="rect">
              <a:avLst/>
            </a:prstGeom>
          </p:spPr>
        </p:pic>
      </p:grpSp>
      <p:pic>
        <p:nvPicPr>
          <p:cNvPr id="17" name="Graphic 16">
            <a:extLst>
              <a:ext uri="{FF2B5EF4-FFF2-40B4-BE49-F238E27FC236}">
                <a16:creationId xmlns:a16="http://schemas.microsoft.com/office/drawing/2014/main" id="{A51C6BDD-4F02-45D2-886C-4899A473F7F7}"/>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310201815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lor palet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5724-C137-47F3-B441-6C1B9714F578}"/>
              </a:ext>
            </a:extLst>
          </p:cNvPr>
          <p:cNvSpPr>
            <a:spLocks noGrp="1"/>
          </p:cNvSpPr>
          <p:nvPr>
            <p:ph type="title"/>
          </p:nvPr>
        </p:nvSpPr>
        <p:spPr>
          <a:solidFill>
            <a:schemeClr val="bg1"/>
          </a:solidFill>
        </p:spPr>
        <p:txBody>
          <a:bodyPr/>
          <a:lstStyle/>
          <a:p>
            <a:r>
              <a:rPr lang="en-US"/>
              <a:t>Click to edit Master title style</a:t>
            </a:r>
            <a:endParaRPr lang="en-GB"/>
          </a:p>
        </p:txBody>
      </p:sp>
      <p:sp>
        <p:nvSpPr>
          <p:cNvPr id="4" name="Rectangle 3">
            <a:extLst>
              <a:ext uri="{FF2B5EF4-FFF2-40B4-BE49-F238E27FC236}">
                <a16:creationId xmlns:a16="http://schemas.microsoft.com/office/drawing/2014/main" id="{1ACC0FFF-EDF5-49D0-8C1F-A5D5BA3335B9}"/>
              </a:ext>
            </a:extLst>
          </p:cNvPr>
          <p:cNvSpPr/>
          <p:nvPr userDrawn="1"/>
        </p:nvSpPr>
        <p:spPr>
          <a:xfrm>
            <a:off x="998354" y="2246539"/>
            <a:ext cx="839615" cy="411225"/>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5" name="Rectangle 4">
            <a:extLst>
              <a:ext uri="{FF2B5EF4-FFF2-40B4-BE49-F238E27FC236}">
                <a16:creationId xmlns:a16="http://schemas.microsoft.com/office/drawing/2014/main" id="{081F4118-D01B-40DD-940F-068338DB15A5}"/>
              </a:ext>
            </a:extLst>
          </p:cNvPr>
          <p:cNvSpPr/>
          <p:nvPr userDrawn="1"/>
        </p:nvSpPr>
        <p:spPr>
          <a:xfrm>
            <a:off x="998354" y="1731973"/>
            <a:ext cx="839615" cy="411225"/>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6" name="Rectangle 5">
            <a:extLst>
              <a:ext uri="{FF2B5EF4-FFF2-40B4-BE49-F238E27FC236}">
                <a16:creationId xmlns:a16="http://schemas.microsoft.com/office/drawing/2014/main" id="{4A97C791-7BB0-4AC9-BDE9-68939F34221B}"/>
              </a:ext>
            </a:extLst>
          </p:cNvPr>
          <p:cNvSpPr/>
          <p:nvPr userDrawn="1"/>
        </p:nvSpPr>
        <p:spPr>
          <a:xfrm>
            <a:off x="998354" y="2761100"/>
            <a:ext cx="839615" cy="411225"/>
          </a:xfrm>
          <a:prstGeom prst="rect">
            <a:avLst/>
          </a:prstGeom>
          <a:solidFill>
            <a:srgbClr val="0C233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12</a:t>
            </a:r>
          </a:p>
          <a:p>
            <a:pPr algn="ctr"/>
            <a:r>
              <a:rPr lang="en-GB" sz="800">
                <a:solidFill>
                  <a:schemeClr val="bg1"/>
                </a:solidFill>
              </a:rPr>
              <a:t>35</a:t>
            </a:r>
          </a:p>
          <a:p>
            <a:pPr algn="ctr"/>
            <a:r>
              <a:rPr lang="en-GB" sz="800">
                <a:solidFill>
                  <a:schemeClr val="bg1"/>
                </a:solidFill>
              </a:rPr>
              <a:t>60</a:t>
            </a:r>
          </a:p>
        </p:txBody>
      </p:sp>
      <p:sp>
        <p:nvSpPr>
          <p:cNvPr id="7" name="Rectangle 6">
            <a:extLst>
              <a:ext uri="{FF2B5EF4-FFF2-40B4-BE49-F238E27FC236}">
                <a16:creationId xmlns:a16="http://schemas.microsoft.com/office/drawing/2014/main" id="{C8693543-F502-48B0-9E65-053408E60BF0}"/>
              </a:ext>
            </a:extLst>
          </p:cNvPr>
          <p:cNvSpPr/>
          <p:nvPr userDrawn="1"/>
        </p:nvSpPr>
        <p:spPr>
          <a:xfrm>
            <a:off x="998354" y="3275658"/>
            <a:ext cx="839615" cy="411225"/>
          </a:xfrm>
          <a:prstGeom prst="rect">
            <a:avLst/>
          </a:prstGeom>
          <a:solidFill>
            <a:srgbClr val="ACEA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172</a:t>
            </a:r>
          </a:p>
          <a:p>
            <a:pPr algn="ctr"/>
            <a:r>
              <a:rPr lang="en-GB" sz="800">
                <a:solidFill>
                  <a:sysClr val="windowText" lastClr="000000"/>
                </a:solidFill>
              </a:rPr>
              <a:t>234</a:t>
            </a:r>
          </a:p>
          <a:p>
            <a:pPr algn="ctr"/>
            <a:r>
              <a:rPr lang="en-GB" sz="800">
                <a:solidFill>
                  <a:sysClr val="windowText" lastClr="000000"/>
                </a:solidFill>
              </a:rPr>
              <a:t>255</a:t>
            </a:r>
          </a:p>
        </p:txBody>
      </p:sp>
      <p:sp>
        <p:nvSpPr>
          <p:cNvPr id="8" name="Rectangle 7">
            <a:extLst>
              <a:ext uri="{FF2B5EF4-FFF2-40B4-BE49-F238E27FC236}">
                <a16:creationId xmlns:a16="http://schemas.microsoft.com/office/drawing/2014/main" id="{A2309040-9C95-48FE-AA99-4757E8328519}"/>
              </a:ext>
            </a:extLst>
          </p:cNvPr>
          <p:cNvSpPr/>
          <p:nvPr userDrawn="1"/>
        </p:nvSpPr>
        <p:spPr>
          <a:xfrm>
            <a:off x="2992851" y="1732480"/>
            <a:ext cx="839615" cy="411225"/>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 name="TextBox 10">
            <a:extLst>
              <a:ext uri="{FF2B5EF4-FFF2-40B4-BE49-F238E27FC236}">
                <a16:creationId xmlns:a16="http://schemas.microsoft.com/office/drawing/2014/main" id="{A4897B22-3CA8-4621-8A3B-B9D2E3D07988}"/>
              </a:ext>
            </a:extLst>
          </p:cNvPr>
          <p:cNvSpPr txBox="1"/>
          <p:nvPr userDrawn="1"/>
        </p:nvSpPr>
        <p:spPr>
          <a:xfrm>
            <a:off x="983884" y="1330325"/>
            <a:ext cx="1364047" cy="153888"/>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Primary Colors</a:t>
            </a:r>
          </a:p>
        </p:txBody>
      </p:sp>
      <p:sp>
        <p:nvSpPr>
          <p:cNvPr id="20" name="Rectangle 19">
            <a:extLst>
              <a:ext uri="{FF2B5EF4-FFF2-40B4-BE49-F238E27FC236}">
                <a16:creationId xmlns:a16="http://schemas.microsoft.com/office/drawing/2014/main" id="{6453D312-00EF-44B5-9D91-290BE0E19654}"/>
              </a:ext>
            </a:extLst>
          </p:cNvPr>
          <p:cNvSpPr/>
          <p:nvPr userDrawn="1"/>
        </p:nvSpPr>
        <p:spPr>
          <a:xfrm>
            <a:off x="998354" y="3786717"/>
            <a:ext cx="839615" cy="411225"/>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21" name="Rectangle 20">
            <a:extLst>
              <a:ext uri="{FF2B5EF4-FFF2-40B4-BE49-F238E27FC236}">
                <a16:creationId xmlns:a16="http://schemas.microsoft.com/office/drawing/2014/main" id="{58D98991-520C-4FD6-8B23-8732995E56B1}"/>
              </a:ext>
            </a:extLst>
          </p:cNvPr>
          <p:cNvSpPr/>
          <p:nvPr userDrawn="1"/>
        </p:nvSpPr>
        <p:spPr>
          <a:xfrm>
            <a:off x="998354" y="4301277"/>
            <a:ext cx="839615" cy="411225"/>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22" name="Rectangle 21">
            <a:extLst>
              <a:ext uri="{FF2B5EF4-FFF2-40B4-BE49-F238E27FC236}">
                <a16:creationId xmlns:a16="http://schemas.microsoft.com/office/drawing/2014/main" id="{2FA38B4C-5B80-413E-B283-1F1ADBFD09CD}"/>
              </a:ext>
            </a:extLst>
          </p:cNvPr>
          <p:cNvSpPr/>
          <p:nvPr userDrawn="1"/>
        </p:nvSpPr>
        <p:spPr>
          <a:xfrm>
            <a:off x="998354" y="4809445"/>
            <a:ext cx="839615" cy="411225"/>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25" name="TextBox 24">
            <a:extLst>
              <a:ext uri="{FF2B5EF4-FFF2-40B4-BE49-F238E27FC236}">
                <a16:creationId xmlns:a16="http://schemas.microsoft.com/office/drawing/2014/main" id="{6A07E492-5EF0-4085-AA14-90D280B1DF69}"/>
              </a:ext>
            </a:extLst>
          </p:cNvPr>
          <p:cNvSpPr txBox="1"/>
          <p:nvPr userDrawn="1"/>
        </p:nvSpPr>
        <p:spPr>
          <a:xfrm>
            <a:off x="1921685" y="2852903"/>
            <a:ext cx="1253995" cy="237066"/>
          </a:xfrm>
          <a:prstGeom prst="rect">
            <a:avLst/>
          </a:prstGeom>
          <a:noFill/>
        </p:spPr>
        <p:txBody>
          <a:bodyPr wrap="square" lIns="54611" tIns="54611" rIns="54611" bIns="54611" rtlCol="0" anchor="ctr">
            <a:noAutofit/>
          </a:bodyPr>
          <a:lstStyle/>
          <a:p>
            <a:pPr algn="l">
              <a:spcAft>
                <a:spcPts val="600"/>
              </a:spcAft>
            </a:pPr>
            <a:r>
              <a:rPr lang="en-GB" sz="1000"/>
              <a:t>Dark Blue</a:t>
            </a:r>
          </a:p>
        </p:txBody>
      </p:sp>
      <p:sp>
        <p:nvSpPr>
          <p:cNvPr id="30" name="TextBox 29">
            <a:extLst>
              <a:ext uri="{FF2B5EF4-FFF2-40B4-BE49-F238E27FC236}">
                <a16:creationId xmlns:a16="http://schemas.microsoft.com/office/drawing/2014/main" id="{B28A2D81-3A9C-47D3-8174-874F601607DC}"/>
              </a:ext>
            </a:extLst>
          </p:cNvPr>
          <p:cNvSpPr txBox="1"/>
          <p:nvPr userDrawn="1"/>
        </p:nvSpPr>
        <p:spPr>
          <a:xfrm>
            <a:off x="1921685" y="1830789"/>
            <a:ext cx="1253995" cy="237066"/>
          </a:xfrm>
          <a:prstGeom prst="rect">
            <a:avLst/>
          </a:prstGeom>
          <a:noFill/>
        </p:spPr>
        <p:txBody>
          <a:bodyPr wrap="square" lIns="54611" tIns="54611" rIns="54611" bIns="54611" rtlCol="0" anchor="ctr">
            <a:noAutofit/>
          </a:bodyPr>
          <a:lstStyle/>
          <a:p>
            <a:pPr algn="l">
              <a:spcAft>
                <a:spcPts val="600"/>
              </a:spcAft>
            </a:pPr>
            <a:r>
              <a:rPr lang="en-GB" sz="1000"/>
              <a:t>KPMG blue</a:t>
            </a:r>
          </a:p>
        </p:txBody>
      </p:sp>
      <p:sp>
        <p:nvSpPr>
          <p:cNvPr id="33" name="TextBox 32">
            <a:extLst>
              <a:ext uri="{FF2B5EF4-FFF2-40B4-BE49-F238E27FC236}">
                <a16:creationId xmlns:a16="http://schemas.microsoft.com/office/drawing/2014/main" id="{2C791116-D184-4C43-9C1C-30181CDF0E84}"/>
              </a:ext>
            </a:extLst>
          </p:cNvPr>
          <p:cNvSpPr txBox="1"/>
          <p:nvPr userDrawn="1"/>
        </p:nvSpPr>
        <p:spPr>
          <a:xfrm>
            <a:off x="1921685" y="3363960"/>
            <a:ext cx="1253995" cy="237066"/>
          </a:xfrm>
          <a:prstGeom prst="rect">
            <a:avLst/>
          </a:prstGeom>
          <a:noFill/>
        </p:spPr>
        <p:txBody>
          <a:bodyPr wrap="square" lIns="54611" tIns="54611" rIns="54611" bIns="54611" rtlCol="0" anchor="ctr">
            <a:noAutofit/>
          </a:bodyPr>
          <a:lstStyle/>
          <a:p>
            <a:pPr algn="l">
              <a:spcAft>
                <a:spcPts val="600"/>
              </a:spcAft>
            </a:pPr>
            <a:r>
              <a:rPr lang="en-GB" sz="1000"/>
              <a:t>Light Blue</a:t>
            </a:r>
          </a:p>
        </p:txBody>
      </p:sp>
      <p:sp>
        <p:nvSpPr>
          <p:cNvPr id="36" name="TextBox 35">
            <a:extLst>
              <a:ext uri="{FF2B5EF4-FFF2-40B4-BE49-F238E27FC236}">
                <a16:creationId xmlns:a16="http://schemas.microsoft.com/office/drawing/2014/main" id="{0A430D78-5EDB-481E-BB6D-67D8689BCE11}"/>
              </a:ext>
            </a:extLst>
          </p:cNvPr>
          <p:cNvSpPr txBox="1"/>
          <p:nvPr userDrawn="1"/>
        </p:nvSpPr>
        <p:spPr>
          <a:xfrm>
            <a:off x="3916181" y="1817279"/>
            <a:ext cx="1253995" cy="237066"/>
          </a:xfrm>
          <a:prstGeom prst="rect">
            <a:avLst/>
          </a:prstGeom>
          <a:noFill/>
        </p:spPr>
        <p:txBody>
          <a:bodyPr wrap="square" lIns="54611" tIns="54611" rIns="54611" bIns="54611" rtlCol="0" anchor="ctr">
            <a:noAutofit/>
          </a:bodyPr>
          <a:lstStyle/>
          <a:p>
            <a:pPr algn="l">
              <a:spcAft>
                <a:spcPts val="600"/>
              </a:spcAft>
            </a:pPr>
            <a:r>
              <a:rPr lang="en-GB" sz="1000"/>
              <a:t>Blue</a:t>
            </a:r>
          </a:p>
        </p:txBody>
      </p:sp>
      <p:sp>
        <p:nvSpPr>
          <p:cNvPr id="39" name="TextBox 38">
            <a:extLst>
              <a:ext uri="{FF2B5EF4-FFF2-40B4-BE49-F238E27FC236}">
                <a16:creationId xmlns:a16="http://schemas.microsoft.com/office/drawing/2014/main" id="{E42EE987-0425-4CD8-B75D-E3E8F8C2096D}"/>
              </a:ext>
            </a:extLst>
          </p:cNvPr>
          <p:cNvSpPr txBox="1"/>
          <p:nvPr userDrawn="1"/>
        </p:nvSpPr>
        <p:spPr>
          <a:xfrm>
            <a:off x="1921685" y="2341846"/>
            <a:ext cx="1253995" cy="237066"/>
          </a:xfrm>
          <a:prstGeom prst="rect">
            <a:avLst/>
          </a:prstGeom>
          <a:noFill/>
        </p:spPr>
        <p:txBody>
          <a:bodyPr wrap="square" lIns="54611" tIns="54611" rIns="54611" bIns="54611" rtlCol="0" anchor="ctr">
            <a:noAutofit/>
          </a:bodyPr>
          <a:lstStyle/>
          <a:p>
            <a:pPr algn="l">
              <a:spcAft>
                <a:spcPts val="600"/>
              </a:spcAft>
            </a:pPr>
            <a:r>
              <a:rPr lang="en-GB" sz="1000"/>
              <a:t>Cobalt Blue</a:t>
            </a:r>
          </a:p>
        </p:txBody>
      </p:sp>
      <p:sp>
        <p:nvSpPr>
          <p:cNvPr id="45" name="TextBox 44">
            <a:extLst>
              <a:ext uri="{FF2B5EF4-FFF2-40B4-BE49-F238E27FC236}">
                <a16:creationId xmlns:a16="http://schemas.microsoft.com/office/drawing/2014/main" id="{1B01B4DF-404A-4544-B313-2720FCBDD0B4}"/>
              </a:ext>
            </a:extLst>
          </p:cNvPr>
          <p:cNvSpPr txBox="1"/>
          <p:nvPr userDrawn="1"/>
        </p:nvSpPr>
        <p:spPr>
          <a:xfrm>
            <a:off x="1921685" y="3874401"/>
            <a:ext cx="1253995" cy="237066"/>
          </a:xfrm>
          <a:prstGeom prst="rect">
            <a:avLst/>
          </a:prstGeom>
          <a:noFill/>
        </p:spPr>
        <p:txBody>
          <a:bodyPr wrap="square" lIns="54611" tIns="54611" rIns="54611" bIns="54611" rtlCol="0" anchor="ctr">
            <a:noAutofit/>
          </a:bodyPr>
          <a:lstStyle/>
          <a:p>
            <a:pPr algn="l">
              <a:spcAft>
                <a:spcPts val="600"/>
              </a:spcAft>
            </a:pPr>
            <a:r>
              <a:rPr lang="en-GB" sz="1000"/>
              <a:t>Pacific Blue</a:t>
            </a:r>
          </a:p>
        </p:txBody>
      </p:sp>
      <p:sp>
        <p:nvSpPr>
          <p:cNvPr id="48" name="TextBox 47">
            <a:extLst>
              <a:ext uri="{FF2B5EF4-FFF2-40B4-BE49-F238E27FC236}">
                <a16:creationId xmlns:a16="http://schemas.microsoft.com/office/drawing/2014/main" id="{96DFA940-4699-43CF-A21A-AE4227704697}"/>
              </a:ext>
            </a:extLst>
          </p:cNvPr>
          <p:cNvSpPr txBox="1"/>
          <p:nvPr userDrawn="1"/>
        </p:nvSpPr>
        <p:spPr>
          <a:xfrm>
            <a:off x="1921685" y="4385458"/>
            <a:ext cx="1253995" cy="237066"/>
          </a:xfrm>
          <a:prstGeom prst="rect">
            <a:avLst/>
          </a:prstGeom>
          <a:noFill/>
        </p:spPr>
        <p:txBody>
          <a:bodyPr wrap="square" lIns="54611" tIns="54611" rIns="54611" bIns="54611" rtlCol="0" anchor="ctr">
            <a:noAutofit/>
          </a:bodyPr>
          <a:lstStyle/>
          <a:p>
            <a:pPr algn="l">
              <a:spcAft>
                <a:spcPts val="600"/>
              </a:spcAft>
            </a:pPr>
            <a:r>
              <a:rPr lang="en-GB" sz="1000"/>
              <a:t>Purple</a:t>
            </a:r>
          </a:p>
        </p:txBody>
      </p:sp>
      <p:sp>
        <p:nvSpPr>
          <p:cNvPr id="51" name="TextBox 50">
            <a:extLst>
              <a:ext uri="{FF2B5EF4-FFF2-40B4-BE49-F238E27FC236}">
                <a16:creationId xmlns:a16="http://schemas.microsoft.com/office/drawing/2014/main" id="{49A40265-6498-4E16-877D-6BC9A8CE7DCA}"/>
              </a:ext>
            </a:extLst>
          </p:cNvPr>
          <p:cNvSpPr txBox="1"/>
          <p:nvPr userDrawn="1"/>
        </p:nvSpPr>
        <p:spPr>
          <a:xfrm>
            <a:off x="1921685" y="4896518"/>
            <a:ext cx="1253995" cy="237066"/>
          </a:xfrm>
          <a:prstGeom prst="rect">
            <a:avLst/>
          </a:prstGeom>
          <a:noFill/>
        </p:spPr>
        <p:txBody>
          <a:bodyPr wrap="square" lIns="54611" tIns="54611" rIns="54611" bIns="54611" rtlCol="0" anchor="ctr">
            <a:noAutofit/>
          </a:bodyPr>
          <a:lstStyle/>
          <a:p>
            <a:pPr algn="l">
              <a:spcAft>
                <a:spcPts val="600"/>
              </a:spcAft>
            </a:pPr>
            <a:r>
              <a:rPr lang="en-GB" sz="1000"/>
              <a:t>Pink</a:t>
            </a:r>
          </a:p>
        </p:txBody>
      </p:sp>
      <p:sp>
        <p:nvSpPr>
          <p:cNvPr id="9" name="Rectangle 8">
            <a:extLst>
              <a:ext uri="{FF2B5EF4-FFF2-40B4-BE49-F238E27FC236}">
                <a16:creationId xmlns:a16="http://schemas.microsoft.com/office/drawing/2014/main" id="{A4B6D9AD-8E94-4A62-B92C-C973F5486E37}"/>
              </a:ext>
            </a:extLst>
          </p:cNvPr>
          <p:cNvSpPr/>
          <p:nvPr userDrawn="1"/>
        </p:nvSpPr>
        <p:spPr>
          <a:xfrm>
            <a:off x="2999646" y="2243034"/>
            <a:ext cx="839615" cy="411225"/>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0" name="Rectangle 9">
            <a:extLst>
              <a:ext uri="{FF2B5EF4-FFF2-40B4-BE49-F238E27FC236}">
                <a16:creationId xmlns:a16="http://schemas.microsoft.com/office/drawing/2014/main" id="{5D377AFC-4BDC-44AC-80A6-06A9503B868A}"/>
              </a:ext>
            </a:extLst>
          </p:cNvPr>
          <p:cNvSpPr/>
          <p:nvPr userDrawn="1"/>
        </p:nvSpPr>
        <p:spPr>
          <a:xfrm>
            <a:off x="2999646" y="2757596"/>
            <a:ext cx="839615" cy="411225"/>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2" name="TextBox 11">
            <a:extLst>
              <a:ext uri="{FF2B5EF4-FFF2-40B4-BE49-F238E27FC236}">
                <a16:creationId xmlns:a16="http://schemas.microsoft.com/office/drawing/2014/main" id="{8B231EB6-12A0-47AA-88B0-D248845383EA}"/>
              </a:ext>
            </a:extLst>
          </p:cNvPr>
          <p:cNvSpPr txBox="1"/>
          <p:nvPr userDrawn="1"/>
        </p:nvSpPr>
        <p:spPr>
          <a:xfrm>
            <a:off x="2992851" y="1330330"/>
            <a:ext cx="1946348"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Accent Colors for Infographics and charts only</a:t>
            </a:r>
          </a:p>
        </p:txBody>
      </p:sp>
      <p:sp>
        <p:nvSpPr>
          <p:cNvPr id="59" name="Rectangle 58">
            <a:extLst>
              <a:ext uri="{FF2B5EF4-FFF2-40B4-BE49-F238E27FC236}">
                <a16:creationId xmlns:a16="http://schemas.microsoft.com/office/drawing/2014/main" id="{8B8F1FC7-CA8A-485A-9440-4EA69DF44F1B}"/>
              </a:ext>
            </a:extLst>
          </p:cNvPr>
          <p:cNvSpPr/>
          <p:nvPr userDrawn="1"/>
        </p:nvSpPr>
        <p:spPr>
          <a:xfrm>
            <a:off x="2999646" y="3272155"/>
            <a:ext cx="839615" cy="411225"/>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sp>
        <p:nvSpPr>
          <p:cNvPr id="60" name="Rectangle 59">
            <a:extLst>
              <a:ext uri="{FF2B5EF4-FFF2-40B4-BE49-F238E27FC236}">
                <a16:creationId xmlns:a16="http://schemas.microsoft.com/office/drawing/2014/main" id="{FF4DC1F0-F2DB-41DC-B843-C645575C978D}"/>
              </a:ext>
            </a:extLst>
          </p:cNvPr>
          <p:cNvSpPr/>
          <p:nvPr userDrawn="1"/>
        </p:nvSpPr>
        <p:spPr>
          <a:xfrm>
            <a:off x="2999646" y="3786717"/>
            <a:ext cx="839615" cy="411225"/>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255</a:t>
            </a:r>
          </a:p>
          <a:p>
            <a:pPr algn="ctr"/>
            <a:r>
              <a:rPr lang="en-GB" sz="800">
                <a:solidFill>
                  <a:sysClr val="windowText" lastClr="000000"/>
                </a:solidFill>
              </a:rPr>
              <a:t>163</a:t>
            </a:r>
          </a:p>
          <a:p>
            <a:pPr algn="ctr"/>
            <a:r>
              <a:rPr lang="en-GB" sz="800">
                <a:solidFill>
                  <a:sysClr val="windowText" lastClr="000000"/>
                </a:solidFill>
              </a:rPr>
              <a:t>218</a:t>
            </a:r>
          </a:p>
        </p:txBody>
      </p:sp>
      <p:sp>
        <p:nvSpPr>
          <p:cNvPr id="61" name="Rectangle 60">
            <a:extLst>
              <a:ext uri="{FF2B5EF4-FFF2-40B4-BE49-F238E27FC236}">
                <a16:creationId xmlns:a16="http://schemas.microsoft.com/office/drawing/2014/main" id="{1FDCCC15-7DDA-4C27-A66A-86FEF3CE0FDB}"/>
              </a:ext>
            </a:extLst>
          </p:cNvPr>
          <p:cNvSpPr/>
          <p:nvPr userDrawn="1"/>
        </p:nvSpPr>
        <p:spPr>
          <a:xfrm>
            <a:off x="2999646" y="4301279"/>
            <a:ext cx="839615" cy="411225"/>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62" name="Rectangle 61">
            <a:extLst>
              <a:ext uri="{FF2B5EF4-FFF2-40B4-BE49-F238E27FC236}">
                <a16:creationId xmlns:a16="http://schemas.microsoft.com/office/drawing/2014/main" id="{E6A7B705-A81A-45EE-B7F8-A08C39775723}"/>
              </a:ext>
            </a:extLst>
          </p:cNvPr>
          <p:cNvSpPr/>
          <p:nvPr userDrawn="1"/>
        </p:nvSpPr>
        <p:spPr>
          <a:xfrm>
            <a:off x="2999646" y="4809447"/>
            <a:ext cx="839615" cy="411225"/>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63" name="Rectangle 62">
            <a:extLst>
              <a:ext uri="{FF2B5EF4-FFF2-40B4-BE49-F238E27FC236}">
                <a16:creationId xmlns:a16="http://schemas.microsoft.com/office/drawing/2014/main" id="{70C56EF7-AC83-449B-8CC3-F1D314081B92}"/>
              </a:ext>
            </a:extLst>
          </p:cNvPr>
          <p:cNvSpPr/>
          <p:nvPr userDrawn="1"/>
        </p:nvSpPr>
        <p:spPr>
          <a:xfrm>
            <a:off x="2999646" y="5324007"/>
            <a:ext cx="839615" cy="411225"/>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accent3"/>
                </a:solidFill>
              </a:rPr>
              <a:t>99</a:t>
            </a:r>
          </a:p>
          <a:p>
            <a:pPr algn="ctr"/>
            <a:r>
              <a:rPr lang="en-GB" sz="800">
                <a:solidFill>
                  <a:schemeClr val="accent3"/>
                </a:solidFill>
              </a:rPr>
              <a:t>235</a:t>
            </a:r>
          </a:p>
          <a:p>
            <a:pPr algn="ctr"/>
            <a:r>
              <a:rPr lang="en-GB" sz="800">
                <a:solidFill>
                  <a:schemeClr val="accent3"/>
                </a:solidFill>
              </a:rPr>
              <a:t>218</a:t>
            </a:r>
          </a:p>
        </p:txBody>
      </p:sp>
      <p:grpSp>
        <p:nvGrpSpPr>
          <p:cNvPr id="65" name="Group 64">
            <a:extLst>
              <a:ext uri="{FF2B5EF4-FFF2-40B4-BE49-F238E27FC236}">
                <a16:creationId xmlns:a16="http://schemas.microsoft.com/office/drawing/2014/main" id="{34556660-1591-47B1-B18E-F2FCE5FDCA50}"/>
              </a:ext>
            </a:extLst>
          </p:cNvPr>
          <p:cNvGrpSpPr/>
          <p:nvPr userDrawn="1"/>
        </p:nvGrpSpPr>
        <p:grpSpPr>
          <a:xfrm>
            <a:off x="3971417" y="2341846"/>
            <a:ext cx="1253995" cy="3303408"/>
            <a:chOff x="2169429" y="1756308"/>
            <a:chExt cx="2286000" cy="3303408"/>
          </a:xfrm>
        </p:grpSpPr>
        <p:sp>
          <p:nvSpPr>
            <p:cNvPr id="66" name="TextBox 65">
              <a:extLst>
                <a:ext uri="{FF2B5EF4-FFF2-40B4-BE49-F238E27FC236}">
                  <a16:creationId xmlns:a16="http://schemas.microsoft.com/office/drawing/2014/main" id="{C1242448-F6EA-445E-86F6-56F1F6B8DCA0}"/>
                </a:ext>
              </a:extLst>
            </p:cNvPr>
            <p:cNvSpPr txBox="1"/>
            <p:nvPr userDrawn="1"/>
          </p:nvSpPr>
          <p:spPr>
            <a:xfrm>
              <a:off x="2169429" y="2778422"/>
              <a:ext cx="2286000" cy="237066"/>
            </a:xfrm>
            <a:prstGeom prst="rect">
              <a:avLst/>
            </a:prstGeom>
            <a:noFill/>
          </p:spPr>
          <p:txBody>
            <a:bodyPr wrap="square" lIns="54610" tIns="54610" rIns="54610" bIns="54610" rtlCol="0" anchor="ctr">
              <a:noAutofit/>
            </a:bodyPr>
            <a:lstStyle/>
            <a:p>
              <a:pPr algn="l">
                <a:spcAft>
                  <a:spcPts val="600"/>
                </a:spcAft>
              </a:pPr>
              <a:r>
                <a:rPr lang="en-GB" sz="1000"/>
                <a:t>Dark Pink</a:t>
              </a:r>
            </a:p>
          </p:txBody>
        </p:sp>
        <p:sp>
          <p:nvSpPr>
            <p:cNvPr id="67" name="TextBox 66">
              <a:extLst>
                <a:ext uri="{FF2B5EF4-FFF2-40B4-BE49-F238E27FC236}">
                  <a16:creationId xmlns:a16="http://schemas.microsoft.com/office/drawing/2014/main" id="{F9F2D96E-0391-44D3-9D85-C49CD2682224}"/>
                </a:ext>
              </a:extLst>
            </p:cNvPr>
            <p:cNvSpPr txBox="1"/>
            <p:nvPr userDrawn="1"/>
          </p:nvSpPr>
          <p:spPr>
            <a:xfrm>
              <a:off x="2169429" y="1756308"/>
              <a:ext cx="2286000" cy="237066"/>
            </a:xfrm>
            <a:prstGeom prst="rect">
              <a:avLst/>
            </a:prstGeom>
            <a:noFill/>
          </p:spPr>
          <p:txBody>
            <a:bodyPr wrap="square" lIns="54610" tIns="54610" rIns="54610" bIns="54610" rtlCol="0" anchor="ctr">
              <a:noAutofit/>
            </a:bodyPr>
            <a:lstStyle/>
            <a:p>
              <a:pPr algn="l">
                <a:spcAft>
                  <a:spcPts val="600"/>
                </a:spcAft>
              </a:pPr>
              <a:r>
                <a:rPr lang="en-GB" sz="1000"/>
                <a:t>Dark Purple</a:t>
              </a:r>
            </a:p>
          </p:txBody>
        </p:sp>
        <p:sp>
          <p:nvSpPr>
            <p:cNvPr id="68" name="TextBox 67">
              <a:extLst>
                <a:ext uri="{FF2B5EF4-FFF2-40B4-BE49-F238E27FC236}">
                  <a16:creationId xmlns:a16="http://schemas.microsoft.com/office/drawing/2014/main" id="{712A9094-C141-4137-91C8-07CDF0270449}"/>
                </a:ext>
              </a:extLst>
            </p:cNvPr>
            <p:cNvSpPr txBox="1"/>
            <p:nvPr userDrawn="1"/>
          </p:nvSpPr>
          <p:spPr>
            <a:xfrm>
              <a:off x="2169429" y="3289479"/>
              <a:ext cx="2286000" cy="237066"/>
            </a:xfrm>
            <a:prstGeom prst="rect">
              <a:avLst/>
            </a:prstGeom>
            <a:noFill/>
          </p:spPr>
          <p:txBody>
            <a:bodyPr wrap="square" lIns="54610" tIns="54610" rIns="54610" bIns="54610" rtlCol="0" anchor="ctr">
              <a:noAutofit/>
            </a:bodyPr>
            <a:lstStyle/>
            <a:p>
              <a:pPr algn="l">
                <a:spcAft>
                  <a:spcPts val="600"/>
                </a:spcAft>
              </a:pPr>
              <a:r>
                <a:rPr lang="en-GB" sz="1000"/>
                <a:t>Light Pink</a:t>
              </a:r>
            </a:p>
          </p:txBody>
        </p:sp>
        <p:sp>
          <p:nvSpPr>
            <p:cNvPr id="69" name="TextBox 68">
              <a:extLst>
                <a:ext uri="{FF2B5EF4-FFF2-40B4-BE49-F238E27FC236}">
                  <a16:creationId xmlns:a16="http://schemas.microsoft.com/office/drawing/2014/main" id="{A455B7B5-73DE-46AF-B400-88997B50AD80}"/>
                </a:ext>
              </a:extLst>
            </p:cNvPr>
            <p:cNvSpPr txBox="1"/>
            <p:nvPr userDrawn="1"/>
          </p:nvSpPr>
          <p:spPr>
            <a:xfrm>
              <a:off x="2169429" y="3800536"/>
              <a:ext cx="2286000" cy="237066"/>
            </a:xfrm>
            <a:prstGeom prst="rect">
              <a:avLst/>
            </a:prstGeom>
            <a:noFill/>
          </p:spPr>
          <p:txBody>
            <a:bodyPr wrap="square" lIns="54610" tIns="54610" rIns="54610" bIns="54610" rtlCol="0" anchor="ctr">
              <a:noAutofit/>
            </a:bodyPr>
            <a:lstStyle/>
            <a:p>
              <a:pPr algn="l">
                <a:spcAft>
                  <a:spcPts val="600"/>
                </a:spcAft>
              </a:pPr>
              <a:r>
                <a:rPr lang="en-GB" sz="1000"/>
                <a:t>Dark Green</a:t>
              </a:r>
            </a:p>
          </p:txBody>
        </p:sp>
        <p:sp>
          <p:nvSpPr>
            <p:cNvPr id="70" name="TextBox 69">
              <a:extLst>
                <a:ext uri="{FF2B5EF4-FFF2-40B4-BE49-F238E27FC236}">
                  <a16:creationId xmlns:a16="http://schemas.microsoft.com/office/drawing/2014/main" id="{2B4C4881-6213-41A5-AC03-CCE78498A9AE}"/>
                </a:ext>
              </a:extLst>
            </p:cNvPr>
            <p:cNvSpPr txBox="1"/>
            <p:nvPr userDrawn="1"/>
          </p:nvSpPr>
          <p:spPr>
            <a:xfrm>
              <a:off x="2169429" y="2267365"/>
              <a:ext cx="2286000" cy="237066"/>
            </a:xfrm>
            <a:prstGeom prst="rect">
              <a:avLst/>
            </a:prstGeom>
            <a:noFill/>
          </p:spPr>
          <p:txBody>
            <a:bodyPr wrap="square" lIns="54610" tIns="54610" rIns="54610" bIns="54610" rtlCol="0" anchor="ctr">
              <a:noAutofit/>
            </a:bodyPr>
            <a:lstStyle/>
            <a:p>
              <a:pPr algn="l">
                <a:spcAft>
                  <a:spcPts val="600"/>
                </a:spcAft>
              </a:pPr>
              <a:r>
                <a:rPr lang="en-GB" sz="1000"/>
                <a:t>Light Purple</a:t>
              </a:r>
            </a:p>
          </p:txBody>
        </p:sp>
        <p:sp>
          <p:nvSpPr>
            <p:cNvPr id="71" name="TextBox 70">
              <a:extLst>
                <a:ext uri="{FF2B5EF4-FFF2-40B4-BE49-F238E27FC236}">
                  <a16:creationId xmlns:a16="http://schemas.microsoft.com/office/drawing/2014/main" id="{940387EA-5FDE-4F6F-BAF2-604549CCD0F0}"/>
                </a:ext>
              </a:extLst>
            </p:cNvPr>
            <p:cNvSpPr txBox="1"/>
            <p:nvPr userDrawn="1"/>
          </p:nvSpPr>
          <p:spPr>
            <a:xfrm>
              <a:off x="2169429" y="4311593"/>
              <a:ext cx="2286000" cy="237066"/>
            </a:xfrm>
            <a:prstGeom prst="rect">
              <a:avLst/>
            </a:prstGeom>
            <a:noFill/>
          </p:spPr>
          <p:txBody>
            <a:bodyPr wrap="square" lIns="54610" tIns="54610" rIns="54610" bIns="54610" rtlCol="0" anchor="ctr">
              <a:noAutofit/>
            </a:bodyPr>
            <a:lstStyle/>
            <a:p>
              <a:pPr algn="l">
                <a:spcAft>
                  <a:spcPts val="600"/>
                </a:spcAft>
              </a:pPr>
              <a:r>
                <a:rPr lang="en-GB" sz="1000"/>
                <a:t>Green</a:t>
              </a:r>
            </a:p>
          </p:txBody>
        </p:sp>
        <p:sp>
          <p:nvSpPr>
            <p:cNvPr id="72" name="TextBox 71">
              <a:extLst>
                <a:ext uri="{FF2B5EF4-FFF2-40B4-BE49-F238E27FC236}">
                  <a16:creationId xmlns:a16="http://schemas.microsoft.com/office/drawing/2014/main" id="{A92671DE-F6BD-48CB-B11C-208DD1F1CCB3}"/>
                </a:ext>
              </a:extLst>
            </p:cNvPr>
            <p:cNvSpPr txBox="1"/>
            <p:nvPr userDrawn="1"/>
          </p:nvSpPr>
          <p:spPr>
            <a:xfrm>
              <a:off x="2169429" y="4822650"/>
              <a:ext cx="2286000" cy="237066"/>
            </a:xfrm>
            <a:prstGeom prst="rect">
              <a:avLst/>
            </a:prstGeom>
            <a:noFill/>
          </p:spPr>
          <p:txBody>
            <a:bodyPr wrap="square" lIns="54610" tIns="54610" rIns="54610" bIns="54610" rtlCol="0" anchor="ctr">
              <a:noAutofit/>
            </a:bodyPr>
            <a:lstStyle/>
            <a:p>
              <a:pPr algn="l">
                <a:spcAft>
                  <a:spcPts val="600"/>
                </a:spcAft>
              </a:pPr>
              <a:r>
                <a:rPr lang="en-GB" sz="1000"/>
                <a:t>Light Green</a:t>
              </a:r>
            </a:p>
          </p:txBody>
        </p:sp>
      </p:grpSp>
      <p:sp>
        <p:nvSpPr>
          <p:cNvPr id="74" name="Rectangle 73">
            <a:extLst>
              <a:ext uri="{FF2B5EF4-FFF2-40B4-BE49-F238E27FC236}">
                <a16:creationId xmlns:a16="http://schemas.microsoft.com/office/drawing/2014/main" id="{35C7B945-9627-4D94-B008-C987FEA96972}"/>
              </a:ext>
            </a:extLst>
          </p:cNvPr>
          <p:cNvSpPr/>
          <p:nvPr userDrawn="1"/>
        </p:nvSpPr>
        <p:spPr>
          <a:xfrm>
            <a:off x="5232209" y="1731973"/>
            <a:ext cx="839615" cy="411225"/>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51</a:t>
            </a:r>
          </a:p>
          <a:p>
            <a:pPr algn="ctr"/>
            <a:r>
              <a:rPr lang="en-GB" sz="800">
                <a:solidFill>
                  <a:schemeClr val="bg1"/>
                </a:solidFill>
              </a:rPr>
              <a:t>51</a:t>
            </a:r>
          </a:p>
          <a:p>
            <a:pPr algn="ctr"/>
            <a:r>
              <a:rPr lang="en-GB" sz="800">
                <a:solidFill>
                  <a:schemeClr val="bg1"/>
                </a:solidFill>
              </a:rPr>
              <a:t>51</a:t>
            </a:r>
          </a:p>
        </p:txBody>
      </p:sp>
      <p:sp>
        <p:nvSpPr>
          <p:cNvPr id="75" name="Rectangle 74">
            <a:extLst>
              <a:ext uri="{FF2B5EF4-FFF2-40B4-BE49-F238E27FC236}">
                <a16:creationId xmlns:a16="http://schemas.microsoft.com/office/drawing/2014/main" id="{AEB1F170-4966-4AAF-ABAA-3D2A0369F7FA}"/>
              </a:ext>
            </a:extLst>
          </p:cNvPr>
          <p:cNvSpPr/>
          <p:nvPr userDrawn="1"/>
        </p:nvSpPr>
        <p:spPr>
          <a:xfrm>
            <a:off x="5232209" y="2246539"/>
            <a:ext cx="839615" cy="411225"/>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a:p>
            <a:pPr algn="ctr"/>
            <a:endParaRPr lang="en-GB" sz="800">
              <a:solidFill>
                <a:schemeClr val="bg1"/>
              </a:solidFill>
            </a:endParaRPr>
          </a:p>
        </p:txBody>
      </p:sp>
      <p:sp>
        <p:nvSpPr>
          <p:cNvPr id="76" name="TextBox 75">
            <a:extLst>
              <a:ext uri="{FF2B5EF4-FFF2-40B4-BE49-F238E27FC236}">
                <a16:creationId xmlns:a16="http://schemas.microsoft.com/office/drawing/2014/main" id="{7033C2B2-E4D1-4420-8509-EC1E2C80321F}"/>
              </a:ext>
            </a:extLst>
          </p:cNvPr>
          <p:cNvSpPr txBox="1"/>
          <p:nvPr userDrawn="1"/>
        </p:nvSpPr>
        <p:spPr>
          <a:xfrm>
            <a:off x="5225412" y="1330330"/>
            <a:ext cx="1545229" cy="307777"/>
          </a:xfrm>
          <a:prstGeom prst="rect">
            <a:avLst/>
          </a:prstGeom>
          <a:noFill/>
        </p:spPr>
        <p:txBody>
          <a:bodyPr wrap="square" lIns="0" tIns="0" rIns="0" bIns="0" rtlCol="0">
            <a:spAutoFit/>
          </a:bodyPr>
          <a:lstStyle/>
          <a:p>
            <a:pPr algn="l">
              <a:spcAft>
                <a:spcPts val="600"/>
              </a:spcAft>
            </a:pPr>
            <a:r>
              <a:rPr lang="en-US" sz="1000" b="1">
                <a:solidFill>
                  <a:sysClr val="windowText" lastClr="000000"/>
                </a:solidFill>
              </a:rPr>
              <a:t>Neutrals for Infographics and charts only </a:t>
            </a:r>
          </a:p>
        </p:txBody>
      </p:sp>
      <p:sp>
        <p:nvSpPr>
          <p:cNvPr id="77" name="Rectangle 76">
            <a:extLst>
              <a:ext uri="{FF2B5EF4-FFF2-40B4-BE49-F238E27FC236}">
                <a16:creationId xmlns:a16="http://schemas.microsoft.com/office/drawing/2014/main" id="{9BFC6FF0-9D30-4829-A667-26B9E6467077}"/>
              </a:ext>
            </a:extLst>
          </p:cNvPr>
          <p:cNvSpPr/>
          <p:nvPr userDrawn="1"/>
        </p:nvSpPr>
        <p:spPr>
          <a:xfrm>
            <a:off x="5232209" y="2761100"/>
            <a:ext cx="839615" cy="411225"/>
          </a:xfrm>
          <a:prstGeom prst="rect">
            <a:avLst/>
          </a:prstGeom>
          <a:solidFill>
            <a:srgbClr val="989898"/>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152</a:t>
            </a:r>
          </a:p>
          <a:p>
            <a:pPr algn="ctr"/>
            <a:r>
              <a:rPr lang="en-GB" sz="800">
                <a:solidFill>
                  <a:schemeClr val="bg1"/>
                </a:solidFill>
              </a:rPr>
              <a:t>152</a:t>
            </a:r>
          </a:p>
          <a:p>
            <a:pPr algn="ctr"/>
            <a:r>
              <a:rPr lang="en-GB" sz="800">
                <a:solidFill>
                  <a:schemeClr val="bg1"/>
                </a:solidFill>
              </a:rPr>
              <a:t>152</a:t>
            </a:r>
          </a:p>
        </p:txBody>
      </p:sp>
      <p:sp>
        <p:nvSpPr>
          <p:cNvPr id="78" name="Rectangle 77">
            <a:extLst>
              <a:ext uri="{FF2B5EF4-FFF2-40B4-BE49-F238E27FC236}">
                <a16:creationId xmlns:a16="http://schemas.microsoft.com/office/drawing/2014/main" id="{AF40F7A4-A491-46D0-AC78-F38FB368D987}"/>
              </a:ext>
            </a:extLst>
          </p:cNvPr>
          <p:cNvSpPr/>
          <p:nvPr userDrawn="1"/>
        </p:nvSpPr>
        <p:spPr>
          <a:xfrm>
            <a:off x="5232209" y="3275658"/>
            <a:ext cx="839615" cy="411225"/>
          </a:xfrm>
          <a:prstGeom prst="rect">
            <a:avLst/>
          </a:prstGeom>
          <a:solidFill>
            <a:srgbClr val="B2B2B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ysClr val="windowText" lastClr="000000"/>
                </a:solidFill>
              </a:rPr>
              <a:t>178</a:t>
            </a:r>
          </a:p>
          <a:p>
            <a:pPr algn="ctr"/>
            <a:r>
              <a:rPr lang="en-GB" sz="800">
                <a:solidFill>
                  <a:sysClr val="windowText" lastClr="000000"/>
                </a:solidFill>
              </a:rPr>
              <a:t>178</a:t>
            </a:r>
          </a:p>
          <a:p>
            <a:pPr algn="ctr"/>
            <a:r>
              <a:rPr lang="en-GB" sz="800">
                <a:solidFill>
                  <a:sysClr val="windowText" lastClr="000000"/>
                </a:solidFill>
              </a:rPr>
              <a:t>178</a:t>
            </a:r>
          </a:p>
        </p:txBody>
      </p:sp>
      <p:sp>
        <p:nvSpPr>
          <p:cNvPr id="79" name="Rectangle 78">
            <a:extLst>
              <a:ext uri="{FF2B5EF4-FFF2-40B4-BE49-F238E27FC236}">
                <a16:creationId xmlns:a16="http://schemas.microsoft.com/office/drawing/2014/main" id="{E22CE48C-CD62-438B-AF1B-E80398CE41CF}"/>
              </a:ext>
            </a:extLst>
          </p:cNvPr>
          <p:cNvSpPr/>
          <p:nvPr userDrawn="1"/>
        </p:nvSpPr>
        <p:spPr>
          <a:xfrm>
            <a:off x="5232209" y="3790220"/>
            <a:ext cx="839615" cy="411225"/>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tx1"/>
                </a:solidFill>
              </a:rPr>
              <a:t>229</a:t>
            </a:r>
          </a:p>
          <a:p>
            <a:pPr algn="ctr"/>
            <a:r>
              <a:rPr lang="en-GB" sz="800">
                <a:solidFill>
                  <a:schemeClr val="tx1"/>
                </a:solidFill>
              </a:rPr>
              <a:t>229</a:t>
            </a:r>
          </a:p>
          <a:p>
            <a:pPr algn="ctr"/>
            <a:r>
              <a:rPr lang="en-GB" sz="800">
                <a:solidFill>
                  <a:schemeClr val="tx1"/>
                </a:solidFill>
              </a:rPr>
              <a:t>229</a:t>
            </a:r>
          </a:p>
        </p:txBody>
      </p:sp>
      <p:sp>
        <p:nvSpPr>
          <p:cNvPr id="83" name="TextBox 82">
            <a:extLst>
              <a:ext uri="{FF2B5EF4-FFF2-40B4-BE49-F238E27FC236}">
                <a16:creationId xmlns:a16="http://schemas.microsoft.com/office/drawing/2014/main" id="{BFA814C9-BD96-4348-B664-2AD4A5DAAB12}"/>
              </a:ext>
            </a:extLst>
          </p:cNvPr>
          <p:cNvSpPr txBox="1"/>
          <p:nvPr userDrawn="1"/>
        </p:nvSpPr>
        <p:spPr>
          <a:xfrm>
            <a:off x="6203981" y="2852903"/>
            <a:ext cx="1253995" cy="237066"/>
          </a:xfrm>
          <a:prstGeom prst="rect">
            <a:avLst/>
          </a:prstGeom>
          <a:noFill/>
        </p:spPr>
        <p:txBody>
          <a:bodyPr wrap="square" lIns="54611" tIns="54611" rIns="54611" bIns="54611" rtlCol="0" anchor="ctr">
            <a:noAutofit/>
          </a:bodyPr>
          <a:lstStyle/>
          <a:p>
            <a:pPr algn="l">
              <a:spcAft>
                <a:spcPts val="600"/>
              </a:spcAft>
            </a:pPr>
            <a:r>
              <a:rPr lang="en-GB" sz="1000"/>
              <a:t>Grey 3</a:t>
            </a:r>
          </a:p>
        </p:txBody>
      </p:sp>
      <p:sp>
        <p:nvSpPr>
          <p:cNvPr id="84" name="TextBox 83">
            <a:extLst>
              <a:ext uri="{FF2B5EF4-FFF2-40B4-BE49-F238E27FC236}">
                <a16:creationId xmlns:a16="http://schemas.microsoft.com/office/drawing/2014/main" id="{B38E8C09-0782-4E70-887B-080A8FC240A9}"/>
              </a:ext>
            </a:extLst>
          </p:cNvPr>
          <p:cNvSpPr txBox="1"/>
          <p:nvPr userDrawn="1"/>
        </p:nvSpPr>
        <p:spPr>
          <a:xfrm>
            <a:off x="6203981" y="1830789"/>
            <a:ext cx="1253995" cy="237066"/>
          </a:xfrm>
          <a:prstGeom prst="rect">
            <a:avLst/>
          </a:prstGeom>
          <a:noFill/>
        </p:spPr>
        <p:txBody>
          <a:bodyPr wrap="square" lIns="54611" tIns="54611" rIns="54611" bIns="54611" rtlCol="0" anchor="ctr">
            <a:noAutofit/>
          </a:bodyPr>
          <a:lstStyle/>
          <a:p>
            <a:pPr algn="l">
              <a:spcAft>
                <a:spcPts val="600"/>
              </a:spcAft>
            </a:pPr>
            <a:r>
              <a:rPr lang="en-GB" sz="1000"/>
              <a:t>Grey 1</a:t>
            </a:r>
          </a:p>
        </p:txBody>
      </p:sp>
      <p:sp>
        <p:nvSpPr>
          <p:cNvPr id="85" name="TextBox 84">
            <a:extLst>
              <a:ext uri="{FF2B5EF4-FFF2-40B4-BE49-F238E27FC236}">
                <a16:creationId xmlns:a16="http://schemas.microsoft.com/office/drawing/2014/main" id="{7C3E17E9-EAB5-401D-99B5-E01BBCBAAE59}"/>
              </a:ext>
            </a:extLst>
          </p:cNvPr>
          <p:cNvSpPr txBox="1"/>
          <p:nvPr userDrawn="1"/>
        </p:nvSpPr>
        <p:spPr>
          <a:xfrm>
            <a:off x="6203981" y="3363960"/>
            <a:ext cx="1253995" cy="237066"/>
          </a:xfrm>
          <a:prstGeom prst="rect">
            <a:avLst/>
          </a:prstGeom>
          <a:noFill/>
        </p:spPr>
        <p:txBody>
          <a:bodyPr wrap="square" lIns="54611" tIns="54611" rIns="54611" bIns="54611" rtlCol="0" anchor="ctr">
            <a:noAutofit/>
          </a:bodyPr>
          <a:lstStyle/>
          <a:p>
            <a:pPr algn="l">
              <a:spcAft>
                <a:spcPts val="600"/>
              </a:spcAft>
            </a:pPr>
            <a:r>
              <a:rPr lang="en-GB" sz="1000"/>
              <a:t>Grey 4</a:t>
            </a:r>
          </a:p>
        </p:txBody>
      </p:sp>
      <p:sp>
        <p:nvSpPr>
          <p:cNvPr id="86" name="TextBox 85">
            <a:extLst>
              <a:ext uri="{FF2B5EF4-FFF2-40B4-BE49-F238E27FC236}">
                <a16:creationId xmlns:a16="http://schemas.microsoft.com/office/drawing/2014/main" id="{DA95C41B-9591-4042-8AC0-03DBDA91FD18}"/>
              </a:ext>
            </a:extLst>
          </p:cNvPr>
          <p:cNvSpPr txBox="1"/>
          <p:nvPr userDrawn="1"/>
        </p:nvSpPr>
        <p:spPr>
          <a:xfrm>
            <a:off x="6203981" y="3875017"/>
            <a:ext cx="1253995" cy="237066"/>
          </a:xfrm>
          <a:prstGeom prst="rect">
            <a:avLst/>
          </a:prstGeom>
          <a:noFill/>
        </p:spPr>
        <p:txBody>
          <a:bodyPr wrap="square" lIns="54611" tIns="54611" rIns="54611" bIns="54611" rtlCol="0" anchor="ctr">
            <a:noAutofit/>
          </a:bodyPr>
          <a:lstStyle/>
          <a:p>
            <a:pPr algn="l">
              <a:spcAft>
                <a:spcPts val="600"/>
              </a:spcAft>
            </a:pPr>
            <a:r>
              <a:rPr lang="en-GB" sz="1000"/>
              <a:t>Grey 5</a:t>
            </a:r>
          </a:p>
        </p:txBody>
      </p:sp>
      <p:sp>
        <p:nvSpPr>
          <p:cNvPr id="87" name="TextBox 86">
            <a:extLst>
              <a:ext uri="{FF2B5EF4-FFF2-40B4-BE49-F238E27FC236}">
                <a16:creationId xmlns:a16="http://schemas.microsoft.com/office/drawing/2014/main" id="{C924189F-5F86-46B9-810F-1AF60243011B}"/>
              </a:ext>
            </a:extLst>
          </p:cNvPr>
          <p:cNvSpPr txBox="1"/>
          <p:nvPr userDrawn="1"/>
        </p:nvSpPr>
        <p:spPr>
          <a:xfrm>
            <a:off x="6203981" y="2341846"/>
            <a:ext cx="1253995" cy="237066"/>
          </a:xfrm>
          <a:prstGeom prst="rect">
            <a:avLst/>
          </a:prstGeom>
          <a:noFill/>
        </p:spPr>
        <p:txBody>
          <a:bodyPr wrap="square" lIns="54611" tIns="54611" rIns="54611" bIns="54611" rtlCol="0" anchor="ctr">
            <a:noAutofit/>
          </a:bodyPr>
          <a:lstStyle/>
          <a:p>
            <a:pPr algn="l">
              <a:spcAft>
                <a:spcPts val="600"/>
              </a:spcAft>
            </a:pPr>
            <a:r>
              <a:rPr lang="en-GB" sz="1000"/>
              <a:t>Grey 2</a:t>
            </a:r>
          </a:p>
        </p:txBody>
      </p:sp>
      <p:sp>
        <p:nvSpPr>
          <p:cNvPr id="52" name="Rectangle 51">
            <a:extLst>
              <a:ext uri="{FF2B5EF4-FFF2-40B4-BE49-F238E27FC236}">
                <a16:creationId xmlns:a16="http://schemas.microsoft.com/office/drawing/2014/main" id="{4ACB48A6-B340-401D-8994-A0E53291AC9B}"/>
              </a:ext>
            </a:extLst>
          </p:cNvPr>
          <p:cNvSpPr/>
          <p:nvPr userDrawn="1"/>
        </p:nvSpPr>
        <p:spPr>
          <a:xfrm>
            <a:off x="7170489" y="2656178"/>
            <a:ext cx="839615" cy="411225"/>
          </a:xfrm>
          <a:prstGeom prst="rect">
            <a:avLst/>
          </a:prstGeom>
          <a:gradFill>
            <a:gsLst>
              <a:gs pos="100000">
                <a:schemeClr val="accent1"/>
              </a:gs>
              <a:gs pos="0">
                <a:schemeClr val="accent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endParaRPr lang="en-GB" sz="800">
              <a:solidFill>
                <a:schemeClr val="bg1"/>
              </a:solidFill>
            </a:endParaRPr>
          </a:p>
        </p:txBody>
      </p:sp>
      <p:sp>
        <p:nvSpPr>
          <p:cNvPr id="53" name="Rectangle 52">
            <a:extLst>
              <a:ext uri="{FF2B5EF4-FFF2-40B4-BE49-F238E27FC236}">
                <a16:creationId xmlns:a16="http://schemas.microsoft.com/office/drawing/2014/main" id="{26F71474-A782-4BB1-8B9F-8DCCEAF88E0C}"/>
              </a:ext>
            </a:extLst>
          </p:cNvPr>
          <p:cNvSpPr/>
          <p:nvPr userDrawn="1"/>
        </p:nvSpPr>
        <p:spPr>
          <a:xfrm>
            <a:off x="9170081" y="2656178"/>
            <a:ext cx="839615" cy="411225"/>
          </a:xfrm>
          <a:prstGeom prst="rect">
            <a:avLst/>
          </a:prstGeom>
          <a:gradFill>
            <a:gsLst>
              <a:gs pos="100000">
                <a:srgbClr val="ACEAFF"/>
              </a:gs>
              <a:gs pos="0">
                <a:schemeClr val="accent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endParaRPr lang="en-GB" sz="800">
              <a:solidFill>
                <a:schemeClr val="bg1"/>
              </a:solidFill>
            </a:endParaRPr>
          </a:p>
        </p:txBody>
      </p:sp>
      <p:sp>
        <p:nvSpPr>
          <p:cNvPr id="54" name="TextBox 53">
            <a:extLst>
              <a:ext uri="{FF2B5EF4-FFF2-40B4-BE49-F238E27FC236}">
                <a16:creationId xmlns:a16="http://schemas.microsoft.com/office/drawing/2014/main" id="{2102BFCC-8EF9-4273-ADB0-A655CD827F66}"/>
              </a:ext>
            </a:extLst>
          </p:cNvPr>
          <p:cNvSpPr txBox="1"/>
          <p:nvPr userDrawn="1"/>
        </p:nvSpPr>
        <p:spPr>
          <a:xfrm>
            <a:off x="8028292" y="2743862"/>
            <a:ext cx="1568421" cy="237066"/>
          </a:xfrm>
          <a:prstGeom prst="rect">
            <a:avLst/>
          </a:prstGeom>
          <a:noFill/>
        </p:spPr>
        <p:txBody>
          <a:bodyPr wrap="square" lIns="54611" tIns="54611" rIns="54611" bIns="54611" rtlCol="0" anchor="ctr">
            <a:noAutofit/>
          </a:bodyPr>
          <a:lstStyle/>
          <a:p>
            <a:pPr algn="l">
              <a:spcAft>
                <a:spcPts val="600"/>
              </a:spcAft>
            </a:pPr>
            <a:r>
              <a:rPr lang="en-GB" sz="1000"/>
              <a:t>Purple/</a:t>
            </a:r>
            <a:br>
              <a:rPr lang="en-GB" sz="1000"/>
            </a:br>
            <a:r>
              <a:rPr lang="en-GB" sz="1000"/>
              <a:t>Cobalt gradient</a:t>
            </a:r>
          </a:p>
        </p:txBody>
      </p:sp>
      <p:sp>
        <p:nvSpPr>
          <p:cNvPr id="55" name="TextBox 54">
            <a:extLst>
              <a:ext uri="{FF2B5EF4-FFF2-40B4-BE49-F238E27FC236}">
                <a16:creationId xmlns:a16="http://schemas.microsoft.com/office/drawing/2014/main" id="{02D8D802-07C6-434C-B36C-582D2F2FAF7C}"/>
              </a:ext>
            </a:extLst>
          </p:cNvPr>
          <p:cNvSpPr txBox="1"/>
          <p:nvPr userDrawn="1"/>
        </p:nvSpPr>
        <p:spPr>
          <a:xfrm>
            <a:off x="10053993" y="2743862"/>
            <a:ext cx="1709099" cy="237066"/>
          </a:xfrm>
          <a:prstGeom prst="rect">
            <a:avLst/>
          </a:prstGeom>
          <a:noFill/>
        </p:spPr>
        <p:txBody>
          <a:bodyPr wrap="square" lIns="54611" tIns="54611" rIns="54611" bIns="54611" rtlCol="0" anchor="ctr">
            <a:noAutofit/>
          </a:bodyPr>
          <a:lstStyle/>
          <a:p>
            <a:pPr algn="l">
              <a:spcAft>
                <a:spcPts val="600"/>
              </a:spcAft>
            </a:pPr>
            <a:r>
              <a:rPr lang="en-GB" sz="1000"/>
              <a:t>Pacific/</a:t>
            </a:r>
            <a:br>
              <a:rPr lang="en-GB" sz="1000"/>
            </a:br>
            <a:r>
              <a:rPr lang="en-GB" sz="1000"/>
              <a:t>Light Blue gradient</a:t>
            </a:r>
          </a:p>
        </p:txBody>
      </p:sp>
      <p:sp>
        <p:nvSpPr>
          <p:cNvPr id="56" name="TextBox 55">
            <a:extLst>
              <a:ext uri="{FF2B5EF4-FFF2-40B4-BE49-F238E27FC236}">
                <a16:creationId xmlns:a16="http://schemas.microsoft.com/office/drawing/2014/main" id="{F56630A0-1CC3-4558-99F3-72A9846C3FA4}"/>
              </a:ext>
            </a:extLst>
          </p:cNvPr>
          <p:cNvSpPr txBox="1"/>
          <p:nvPr userDrawn="1"/>
        </p:nvSpPr>
        <p:spPr>
          <a:xfrm>
            <a:off x="7146557" y="1298954"/>
            <a:ext cx="4047047" cy="1269578"/>
          </a:xfrm>
          <a:prstGeom prst="rect">
            <a:avLst/>
          </a:prstGeom>
          <a:noFill/>
        </p:spPr>
        <p:txBody>
          <a:bodyPr wrap="square" lIns="0" tIns="0" rIns="0" bIns="0" rtlCol="0">
            <a:spAutoFit/>
          </a:bodyPr>
          <a:lstStyle/>
          <a:p>
            <a:pPr algn="l">
              <a:spcAft>
                <a:spcPts val="300"/>
              </a:spcAft>
            </a:pPr>
            <a:r>
              <a:rPr lang="en-US" sz="1000" b="1">
                <a:solidFill>
                  <a:sysClr val="windowText" lastClr="000000"/>
                </a:solidFill>
              </a:rPr>
              <a:t>Gradients</a:t>
            </a:r>
          </a:p>
          <a:p>
            <a:pPr marL="171446" indent="-171446" algn="l">
              <a:spcAft>
                <a:spcPts val="300"/>
              </a:spcAft>
              <a:buFont typeface="Arial" panose="020B0604020202020204" pitchFamily="34" charset="0"/>
              <a:buChar char="•"/>
            </a:pPr>
            <a:r>
              <a:rPr lang="en-GB" sz="1000" b="0">
                <a:solidFill>
                  <a:sysClr val="windowText" lastClr="000000"/>
                </a:solidFill>
              </a:rPr>
              <a:t>The </a:t>
            </a:r>
            <a:r>
              <a:rPr lang="en-GB" sz="1000" b="0" err="1">
                <a:solidFill>
                  <a:sysClr val="windowText" lastClr="000000"/>
                </a:solidFill>
              </a:rPr>
              <a:t>colors</a:t>
            </a:r>
            <a:r>
              <a:rPr lang="en-GB" sz="1000" b="0">
                <a:solidFill>
                  <a:sysClr val="windowText" lastClr="000000"/>
                </a:solidFill>
              </a:rPr>
              <a:t> are applied at both ends of the gradient, at 0% and 100% locations</a:t>
            </a:r>
          </a:p>
          <a:p>
            <a:pPr marL="171446" indent="-171446" algn="l">
              <a:spcAft>
                <a:spcPts val="300"/>
              </a:spcAft>
              <a:buFont typeface="Arial" panose="020B0604020202020204" pitchFamily="34" charset="0"/>
              <a:buChar char="•"/>
            </a:pPr>
            <a:r>
              <a:rPr lang="en-GB" sz="1000" b="0">
                <a:solidFill>
                  <a:sysClr val="windowText" lastClr="000000"/>
                </a:solidFill>
              </a:rPr>
              <a:t>The mid-point is at 50%</a:t>
            </a:r>
          </a:p>
          <a:p>
            <a:pPr marL="171446" indent="-171446" algn="l">
              <a:spcAft>
                <a:spcPts val="300"/>
              </a:spcAft>
              <a:buFont typeface="Arial" panose="020B0604020202020204" pitchFamily="34" charset="0"/>
              <a:buChar char="•"/>
            </a:pPr>
            <a:r>
              <a:rPr lang="en-GB" sz="1000" b="0">
                <a:solidFill>
                  <a:sysClr val="windowText" lastClr="000000"/>
                </a:solidFill>
              </a:rPr>
              <a:t>The gradients are used at a 0º angle</a:t>
            </a:r>
          </a:p>
          <a:p>
            <a:pPr marL="171446" indent="-171446" algn="l">
              <a:spcAft>
                <a:spcPts val="300"/>
              </a:spcAft>
              <a:buFont typeface="Arial" panose="020B0604020202020204" pitchFamily="34" charset="0"/>
              <a:buChar char="•"/>
            </a:pPr>
            <a:r>
              <a:rPr lang="en-GB" sz="1000" b="0">
                <a:solidFill>
                  <a:sysClr val="windowText" lastClr="000000"/>
                </a:solidFill>
              </a:rPr>
              <a:t>Use the linear gradient, never radial</a:t>
            </a:r>
          </a:p>
          <a:p>
            <a:pPr marL="171446" indent="-171446" algn="l">
              <a:spcAft>
                <a:spcPts val="300"/>
              </a:spcAft>
              <a:buFont typeface="Arial" panose="020B0604020202020204" pitchFamily="34" charset="0"/>
              <a:buChar char="•"/>
            </a:pPr>
            <a:r>
              <a:rPr lang="en-GB" sz="1000" b="0">
                <a:solidFill>
                  <a:sysClr val="windowText" lastClr="000000"/>
                </a:solidFill>
              </a:rPr>
              <a:t>Do not create new gradients; use only the gradients shown here</a:t>
            </a:r>
            <a:endParaRPr lang="en-US" sz="1000" b="0">
              <a:solidFill>
                <a:sysClr val="windowText" lastClr="000000"/>
              </a:solidFill>
            </a:endParaRPr>
          </a:p>
        </p:txBody>
      </p:sp>
      <p:sp>
        <p:nvSpPr>
          <p:cNvPr id="57" name="Rectangle 56">
            <a:extLst>
              <a:ext uri="{FF2B5EF4-FFF2-40B4-BE49-F238E27FC236}">
                <a16:creationId xmlns:a16="http://schemas.microsoft.com/office/drawing/2014/main" id="{9D5AAA1F-BD76-48F7-8C50-6E5979B9537B}"/>
              </a:ext>
            </a:extLst>
          </p:cNvPr>
          <p:cNvSpPr/>
          <p:nvPr userDrawn="1"/>
        </p:nvSpPr>
        <p:spPr>
          <a:xfrm>
            <a:off x="5225414" y="4304600"/>
            <a:ext cx="839615" cy="411225"/>
          </a:xfrm>
          <a:prstGeom prst="rect">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tx1"/>
                </a:solidFill>
              </a:rPr>
              <a:t>255</a:t>
            </a:r>
          </a:p>
          <a:p>
            <a:pPr algn="ctr"/>
            <a:r>
              <a:rPr lang="en-GB" sz="800">
                <a:solidFill>
                  <a:schemeClr val="tx1"/>
                </a:solidFill>
              </a:rPr>
              <a:t>255</a:t>
            </a:r>
          </a:p>
          <a:p>
            <a:pPr algn="ctr"/>
            <a:r>
              <a:rPr lang="en-GB" sz="800">
                <a:solidFill>
                  <a:schemeClr val="tx1"/>
                </a:solidFill>
              </a:rPr>
              <a:t>255</a:t>
            </a:r>
          </a:p>
        </p:txBody>
      </p:sp>
      <p:sp>
        <p:nvSpPr>
          <p:cNvPr id="58" name="TextBox 57">
            <a:extLst>
              <a:ext uri="{FF2B5EF4-FFF2-40B4-BE49-F238E27FC236}">
                <a16:creationId xmlns:a16="http://schemas.microsoft.com/office/drawing/2014/main" id="{3485E89C-C25F-4DDF-BA6F-8600323267FE}"/>
              </a:ext>
            </a:extLst>
          </p:cNvPr>
          <p:cNvSpPr txBox="1"/>
          <p:nvPr userDrawn="1"/>
        </p:nvSpPr>
        <p:spPr>
          <a:xfrm>
            <a:off x="6197185" y="4389395"/>
            <a:ext cx="1253995" cy="237066"/>
          </a:xfrm>
          <a:prstGeom prst="rect">
            <a:avLst/>
          </a:prstGeom>
          <a:noFill/>
        </p:spPr>
        <p:txBody>
          <a:bodyPr wrap="square" lIns="54611" tIns="54611" rIns="54611" bIns="54611" rtlCol="0" anchor="ctr">
            <a:noAutofit/>
          </a:bodyPr>
          <a:lstStyle/>
          <a:p>
            <a:pPr algn="l">
              <a:spcAft>
                <a:spcPts val="600"/>
              </a:spcAft>
            </a:pPr>
            <a:r>
              <a:rPr lang="en-GB" sz="1000"/>
              <a:t>White</a:t>
            </a:r>
          </a:p>
        </p:txBody>
      </p:sp>
      <p:sp>
        <p:nvSpPr>
          <p:cNvPr id="73" name="TextBox 72">
            <a:extLst>
              <a:ext uri="{FF2B5EF4-FFF2-40B4-BE49-F238E27FC236}">
                <a16:creationId xmlns:a16="http://schemas.microsoft.com/office/drawing/2014/main" id="{66117D9B-6EF8-4B36-A112-FD6D19D0AE23}"/>
              </a:ext>
            </a:extLst>
          </p:cNvPr>
          <p:cNvSpPr txBox="1"/>
          <p:nvPr userDrawn="1"/>
        </p:nvSpPr>
        <p:spPr>
          <a:xfrm>
            <a:off x="7146557" y="3336981"/>
            <a:ext cx="1194239" cy="153888"/>
          </a:xfrm>
          <a:prstGeom prst="rect">
            <a:avLst/>
          </a:prstGeom>
          <a:noFill/>
        </p:spPr>
        <p:txBody>
          <a:bodyPr wrap="none" lIns="0" tIns="0" rIns="0" bIns="0" rtlCol="0">
            <a:noAutofit/>
          </a:bodyPr>
          <a:lstStyle/>
          <a:p>
            <a:pPr algn="l">
              <a:spcAft>
                <a:spcPts val="600"/>
              </a:spcAft>
            </a:pPr>
            <a:r>
              <a:rPr lang="en-US" sz="1000" b="1">
                <a:solidFill>
                  <a:sysClr val="windowText" lastClr="000000"/>
                </a:solidFill>
              </a:rPr>
              <a:t>Traffic Light Palette</a:t>
            </a:r>
            <a:endParaRPr lang="en-US" sz="1000" b="0">
              <a:solidFill>
                <a:sysClr val="windowText" lastClr="000000"/>
              </a:solidFill>
            </a:endParaRPr>
          </a:p>
        </p:txBody>
      </p:sp>
      <p:sp>
        <p:nvSpPr>
          <p:cNvPr id="101" name="Rectangle 100">
            <a:extLst>
              <a:ext uri="{FF2B5EF4-FFF2-40B4-BE49-F238E27FC236}">
                <a16:creationId xmlns:a16="http://schemas.microsoft.com/office/drawing/2014/main" id="{8629CA1F-9C19-4EBE-AACF-DD30D2A7CB9D}"/>
              </a:ext>
            </a:extLst>
          </p:cNvPr>
          <p:cNvSpPr>
            <a:spLocks/>
          </p:cNvSpPr>
          <p:nvPr userDrawn="1"/>
        </p:nvSpPr>
        <p:spPr>
          <a:xfrm>
            <a:off x="9353779" y="3589584"/>
            <a:ext cx="839615" cy="411225"/>
          </a:xfrm>
          <a:prstGeom prst="rect">
            <a:avLst/>
          </a:prstGeom>
          <a:solidFill>
            <a:srgbClr val="2699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38</a:t>
            </a:r>
          </a:p>
          <a:p>
            <a:pPr algn="ctr"/>
            <a:r>
              <a:rPr lang="en-GB" sz="800">
                <a:solidFill>
                  <a:schemeClr val="bg1"/>
                </a:solidFill>
              </a:rPr>
              <a:t>153</a:t>
            </a:r>
          </a:p>
          <a:p>
            <a:pPr algn="ctr"/>
            <a:r>
              <a:rPr lang="en-GB" sz="800">
                <a:solidFill>
                  <a:schemeClr val="bg1"/>
                </a:solidFill>
              </a:rPr>
              <a:t>36</a:t>
            </a:r>
          </a:p>
        </p:txBody>
      </p:sp>
      <p:sp>
        <p:nvSpPr>
          <p:cNvPr id="102" name="Rectangle 101">
            <a:extLst>
              <a:ext uri="{FF2B5EF4-FFF2-40B4-BE49-F238E27FC236}">
                <a16:creationId xmlns:a16="http://schemas.microsoft.com/office/drawing/2014/main" id="{38F50825-9522-489D-AFE6-03DCC983AE45}"/>
              </a:ext>
            </a:extLst>
          </p:cNvPr>
          <p:cNvSpPr>
            <a:spLocks/>
          </p:cNvSpPr>
          <p:nvPr userDrawn="1"/>
        </p:nvSpPr>
        <p:spPr>
          <a:xfrm>
            <a:off x="8262134" y="3589584"/>
            <a:ext cx="839615" cy="411225"/>
          </a:xfrm>
          <a:prstGeom prst="rect">
            <a:avLst/>
          </a:prstGeom>
          <a:solidFill>
            <a:srgbClr val="F1C44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241</a:t>
            </a:r>
          </a:p>
          <a:p>
            <a:pPr algn="ctr"/>
            <a:r>
              <a:rPr lang="en-GB" sz="800">
                <a:solidFill>
                  <a:schemeClr val="bg1"/>
                </a:solidFill>
              </a:rPr>
              <a:t>196</a:t>
            </a:r>
          </a:p>
          <a:p>
            <a:pPr algn="ctr"/>
            <a:r>
              <a:rPr lang="en-GB" sz="800">
                <a:solidFill>
                  <a:schemeClr val="bg1"/>
                </a:solidFill>
              </a:rPr>
              <a:t>77</a:t>
            </a:r>
          </a:p>
        </p:txBody>
      </p:sp>
      <p:sp>
        <p:nvSpPr>
          <p:cNvPr id="103" name="Rectangle 102">
            <a:extLst>
              <a:ext uri="{FF2B5EF4-FFF2-40B4-BE49-F238E27FC236}">
                <a16:creationId xmlns:a16="http://schemas.microsoft.com/office/drawing/2014/main" id="{920DF8B8-BB57-4FAB-8303-1EA0BDA6B7F5}"/>
              </a:ext>
            </a:extLst>
          </p:cNvPr>
          <p:cNvSpPr>
            <a:spLocks/>
          </p:cNvSpPr>
          <p:nvPr userDrawn="1"/>
        </p:nvSpPr>
        <p:spPr>
          <a:xfrm>
            <a:off x="7170489" y="3589584"/>
            <a:ext cx="839615" cy="411225"/>
          </a:xfrm>
          <a:prstGeom prst="rect">
            <a:avLst/>
          </a:prstGeom>
          <a:solidFill>
            <a:srgbClr val="ED212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1" tIns="54611" rIns="54611" bIns="54611" rtlCol="0" anchor="ctr"/>
          <a:lstStyle/>
          <a:p>
            <a:pPr algn="ctr"/>
            <a:r>
              <a:rPr lang="en-GB" sz="800">
                <a:solidFill>
                  <a:schemeClr val="bg1"/>
                </a:solidFill>
              </a:rPr>
              <a:t>237</a:t>
            </a:r>
          </a:p>
          <a:p>
            <a:pPr algn="ctr"/>
            <a:r>
              <a:rPr lang="en-GB" sz="800">
                <a:solidFill>
                  <a:schemeClr val="bg1"/>
                </a:solidFill>
              </a:rPr>
              <a:t>33</a:t>
            </a:r>
          </a:p>
          <a:p>
            <a:pPr algn="ctr"/>
            <a:r>
              <a:rPr lang="en-GB" sz="800">
                <a:solidFill>
                  <a:schemeClr val="bg1"/>
                </a:solidFill>
              </a:rPr>
              <a:t>36</a:t>
            </a:r>
          </a:p>
        </p:txBody>
      </p:sp>
      <p:sp>
        <p:nvSpPr>
          <p:cNvPr id="104" name="TextBox 103">
            <a:extLst>
              <a:ext uri="{FF2B5EF4-FFF2-40B4-BE49-F238E27FC236}">
                <a16:creationId xmlns:a16="http://schemas.microsoft.com/office/drawing/2014/main" id="{0E284CC6-D89E-4E2E-9C1A-D2D015D4CCE1}"/>
              </a:ext>
            </a:extLst>
          </p:cNvPr>
          <p:cNvSpPr txBox="1"/>
          <p:nvPr userDrawn="1"/>
        </p:nvSpPr>
        <p:spPr>
          <a:xfrm>
            <a:off x="7146557" y="4285690"/>
            <a:ext cx="4159623" cy="626317"/>
          </a:xfrm>
          <a:prstGeom prst="rect">
            <a:avLst/>
          </a:prstGeom>
          <a:noFill/>
        </p:spPr>
        <p:txBody>
          <a:bodyPr wrap="square" lIns="0" tIns="0" rIns="0" bIns="0" rtlCol="0">
            <a:noAutofit/>
          </a:bodyPr>
          <a:lstStyle/>
          <a:p>
            <a:pPr algn="l">
              <a:spcAft>
                <a:spcPts val="600"/>
              </a:spcAft>
            </a:pPr>
            <a:r>
              <a:rPr lang="en-US" sz="1000" b="1">
                <a:solidFill>
                  <a:sysClr val="windowText" lastClr="000000"/>
                </a:solidFill>
              </a:rPr>
              <a:t>Potential chart color order</a:t>
            </a:r>
          </a:p>
          <a:p>
            <a:pPr marL="171446" indent="-171446" algn="l">
              <a:spcAft>
                <a:spcPts val="300"/>
              </a:spcAft>
              <a:buFont typeface="Arial" panose="020B0604020202020204" pitchFamily="34" charset="0"/>
              <a:buChar char="•"/>
            </a:pPr>
            <a:r>
              <a:rPr lang="en-US" sz="1000" b="0">
                <a:solidFill>
                  <a:sysClr val="windowText" lastClr="000000"/>
                </a:solidFill>
              </a:rPr>
              <a:t>Prioritize our blues, but they don’t have to be used all at once</a:t>
            </a:r>
          </a:p>
          <a:p>
            <a:pPr marL="171446" indent="-171446" algn="l">
              <a:spcAft>
                <a:spcPts val="300"/>
              </a:spcAft>
              <a:buFont typeface="Arial" panose="020B0604020202020204" pitchFamily="34" charset="0"/>
              <a:buChar char="•"/>
            </a:pPr>
            <a:r>
              <a:rPr lang="en-US" sz="1000" b="0">
                <a:solidFill>
                  <a:sysClr val="windowText" lastClr="000000"/>
                </a:solidFill>
              </a:rPr>
              <a:t>Mix light, mid and dark tones within data sets</a:t>
            </a:r>
          </a:p>
        </p:txBody>
      </p:sp>
      <p:cxnSp>
        <p:nvCxnSpPr>
          <p:cNvPr id="105" name="Straight Connector 104">
            <a:extLst>
              <a:ext uri="{FF2B5EF4-FFF2-40B4-BE49-F238E27FC236}">
                <a16:creationId xmlns:a16="http://schemas.microsoft.com/office/drawing/2014/main" id="{32E93FD9-5621-45B8-BDA7-4C88B41DB4D9}"/>
              </a:ext>
            </a:extLst>
          </p:cNvPr>
          <p:cNvCxnSpPr/>
          <p:nvPr userDrawn="1"/>
        </p:nvCxnSpPr>
        <p:spPr>
          <a:xfrm>
            <a:off x="7170485" y="3242602"/>
            <a:ext cx="4023115"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98F7303C-5EE8-4FA6-A437-87F2BF61E6C8}"/>
              </a:ext>
            </a:extLst>
          </p:cNvPr>
          <p:cNvCxnSpPr/>
          <p:nvPr userDrawn="1"/>
        </p:nvCxnSpPr>
        <p:spPr>
          <a:xfrm>
            <a:off x="7170485" y="4176642"/>
            <a:ext cx="4023115"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7" name="Group 106">
            <a:extLst>
              <a:ext uri="{FF2B5EF4-FFF2-40B4-BE49-F238E27FC236}">
                <a16:creationId xmlns:a16="http://schemas.microsoft.com/office/drawing/2014/main" id="{39C72177-73C5-408A-8C21-86379F35DFDA}"/>
              </a:ext>
            </a:extLst>
          </p:cNvPr>
          <p:cNvGrpSpPr/>
          <p:nvPr userDrawn="1"/>
        </p:nvGrpSpPr>
        <p:grpSpPr>
          <a:xfrm>
            <a:off x="7170485" y="5015319"/>
            <a:ext cx="4023115" cy="868052"/>
            <a:chOff x="6942744" y="5227726"/>
            <a:chExt cx="6397168" cy="1380293"/>
          </a:xfrm>
        </p:grpSpPr>
        <p:sp>
          <p:nvSpPr>
            <p:cNvPr id="108" name="Rectangle 107">
              <a:extLst>
                <a:ext uri="{FF2B5EF4-FFF2-40B4-BE49-F238E27FC236}">
                  <a16:creationId xmlns:a16="http://schemas.microsoft.com/office/drawing/2014/main" id="{09C4E567-3FDF-4915-8D1F-4D3869F8570F}"/>
                </a:ext>
              </a:extLst>
            </p:cNvPr>
            <p:cNvSpPr/>
            <p:nvPr userDrawn="1"/>
          </p:nvSpPr>
          <p:spPr>
            <a:xfrm>
              <a:off x="8821942" y="5227726"/>
              <a:ext cx="759576" cy="592341"/>
            </a:xfrm>
            <a:prstGeom prst="rect">
              <a:avLst/>
            </a:prstGeom>
            <a:solidFill>
              <a:srgbClr val="1E49E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30</a:t>
              </a:r>
            </a:p>
            <a:p>
              <a:pPr algn="ctr"/>
              <a:r>
                <a:rPr lang="en-GB" sz="800">
                  <a:solidFill>
                    <a:schemeClr val="bg1"/>
                  </a:solidFill>
                </a:rPr>
                <a:t>73</a:t>
              </a:r>
            </a:p>
            <a:p>
              <a:pPr algn="ctr"/>
              <a:r>
                <a:rPr lang="en-GB" sz="800">
                  <a:solidFill>
                    <a:schemeClr val="bg1"/>
                  </a:solidFill>
                </a:rPr>
                <a:t>226</a:t>
              </a:r>
            </a:p>
          </p:txBody>
        </p:sp>
        <p:sp>
          <p:nvSpPr>
            <p:cNvPr id="109" name="Rectangle 108">
              <a:extLst>
                <a:ext uri="{FF2B5EF4-FFF2-40B4-BE49-F238E27FC236}">
                  <a16:creationId xmlns:a16="http://schemas.microsoft.com/office/drawing/2014/main" id="{2DA33985-45D0-4046-B44C-8DCBCFFD86AC}"/>
                </a:ext>
              </a:extLst>
            </p:cNvPr>
            <p:cNvSpPr/>
            <p:nvPr userDrawn="1"/>
          </p:nvSpPr>
          <p:spPr>
            <a:xfrm>
              <a:off x="6942744" y="5227726"/>
              <a:ext cx="759576" cy="592341"/>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51</a:t>
              </a:r>
            </a:p>
            <a:p>
              <a:pPr algn="ctr"/>
              <a:r>
                <a:rPr lang="en-GB" sz="800">
                  <a:solidFill>
                    <a:schemeClr val="bg1"/>
                  </a:solidFill>
                </a:rPr>
                <a:t>141</a:t>
              </a:r>
            </a:p>
          </p:txBody>
        </p:sp>
        <p:sp>
          <p:nvSpPr>
            <p:cNvPr id="110" name="Rectangle 109">
              <a:extLst>
                <a:ext uri="{FF2B5EF4-FFF2-40B4-BE49-F238E27FC236}">
                  <a16:creationId xmlns:a16="http://schemas.microsoft.com/office/drawing/2014/main" id="{60024D76-5422-4C07-A547-F2C593130265}"/>
                </a:ext>
              </a:extLst>
            </p:cNvPr>
            <p:cNvSpPr/>
            <p:nvPr userDrawn="1"/>
          </p:nvSpPr>
          <p:spPr>
            <a:xfrm>
              <a:off x="9761541" y="5227726"/>
              <a:ext cx="759576" cy="592341"/>
            </a:xfrm>
            <a:prstGeom prst="rect">
              <a:avLst/>
            </a:prstGeom>
            <a:solidFill>
              <a:srgbClr val="76D2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118</a:t>
              </a:r>
            </a:p>
            <a:p>
              <a:pPr algn="ctr"/>
              <a:r>
                <a:rPr lang="en-GB" sz="800">
                  <a:solidFill>
                    <a:sysClr val="windowText" lastClr="000000"/>
                  </a:solidFill>
                </a:rPr>
                <a:t>210</a:t>
              </a:r>
            </a:p>
            <a:p>
              <a:pPr algn="ctr"/>
              <a:r>
                <a:rPr lang="en-GB" sz="800">
                  <a:solidFill>
                    <a:sysClr val="windowText" lastClr="000000"/>
                  </a:solidFill>
                </a:rPr>
                <a:t>255</a:t>
              </a:r>
            </a:p>
          </p:txBody>
        </p:sp>
        <p:sp>
          <p:nvSpPr>
            <p:cNvPr id="111" name="Rectangle 110">
              <a:extLst>
                <a:ext uri="{FF2B5EF4-FFF2-40B4-BE49-F238E27FC236}">
                  <a16:creationId xmlns:a16="http://schemas.microsoft.com/office/drawing/2014/main" id="{06E42AD4-4E53-43DB-966B-14EA0ED3E458}"/>
                </a:ext>
              </a:extLst>
            </p:cNvPr>
            <p:cNvSpPr/>
            <p:nvPr userDrawn="1"/>
          </p:nvSpPr>
          <p:spPr>
            <a:xfrm>
              <a:off x="11640737" y="5227726"/>
              <a:ext cx="759576" cy="592341"/>
            </a:xfrm>
            <a:prstGeom prst="rect">
              <a:avLst/>
            </a:prstGeom>
            <a:solidFill>
              <a:srgbClr val="B497F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180</a:t>
              </a:r>
            </a:p>
            <a:p>
              <a:pPr algn="ctr"/>
              <a:r>
                <a:rPr lang="en-GB" sz="800">
                  <a:solidFill>
                    <a:schemeClr val="bg1"/>
                  </a:solidFill>
                </a:rPr>
                <a:t>151</a:t>
              </a:r>
            </a:p>
            <a:p>
              <a:pPr algn="ctr"/>
              <a:r>
                <a:rPr lang="en-GB" sz="800">
                  <a:solidFill>
                    <a:schemeClr val="bg1"/>
                  </a:solidFill>
                </a:rPr>
                <a:t>255</a:t>
              </a:r>
            </a:p>
          </p:txBody>
        </p:sp>
        <p:sp>
          <p:nvSpPr>
            <p:cNvPr id="112" name="Rectangle 111">
              <a:extLst>
                <a:ext uri="{FF2B5EF4-FFF2-40B4-BE49-F238E27FC236}">
                  <a16:creationId xmlns:a16="http://schemas.microsoft.com/office/drawing/2014/main" id="{3123BFF0-C9BC-4A9F-8C1A-6677CDC1F631}"/>
                </a:ext>
              </a:extLst>
            </p:cNvPr>
            <p:cNvSpPr/>
            <p:nvPr userDrawn="1"/>
          </p:nvSpPr>
          <p:spPr>
            <a:xfrm>
              <a:off x="8821942" y="6015678"/>
              <a:ext cx="759576" cy="592341"/>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253</a:t>
              </a:r>
            </a:p>
            <a:p>
              <a:pPr algn="ctr"/>
              <a:r>
                <a:rPr lang="en-GB" sz="800">
                  <a:solidFill>
                    <a:schemeClr val="bg1"/>
                  </a:solidFill>
                </a:rPr>
                <a:t>52</a:t>
              </a:r>
            </a:p>
            <a:p>
              <a:pPr algn="ctr"/>
              <a:r>
                <a:rPr lang="en-GB" sz="800">
                  <a:solidFill>
                    <a:schemeClr val="bg1"/>
                  </a:solidFill>
                </a:rPr>
                <a:t>156</a:t>
              </a:r>
            </a:p>
          </p:txBody>
        </p:sp>
        <p:sp>
          <p:nvSpPr>
            <p:cNvPr id="113" name="Rectangle 112">
              <a:extLst>
                <a:ext uri="{FF2B5EF4-FFF2-40B4-BE49-F238E27FC236}">
                  <a16:creationId xmlns:a16="http://schemas.microsoft.com/office/drawing/2014/main" id="{2B91896C-FA19-4C29-A6A4-8285D7F3418C}"/>
                </a:ext>
              </a:extLst>
            </p:cNvPr>
            <p:cNvSpPr/>
            <p:nvPr userDrawn="1"/>
          </p:nvSpPr>
          <p:spPr>
            <a:xfrm>
              <a:off x="10701139" y="5227726"/>
              <a:ext cx="759576" cy="592341"/>
            </a:xfrm>
            <a:prstGeom prst="rect">
              <a:avLst/>
            </a:prstGeom>
            <a:solidFill>
              <a:srgbClr val="7213E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114</a:t>
              </a:r>
            </a:p>
            <a:p>
              <a:pPr algn="ctr"/>
              <a:r>
                <a:rPr lang="en-GB" sz="800">
                  <a:solidFill>
                    <a:schemeClr val="bg1"/>
                  </a:solidFill>
                </a:rPr>
                <a:t>19</a:t>
              </a:r>
            </a:p>
            <a:p>
              <a:pPr algn="ctr"/>
              <a:r>
                <a:rPr lang="en-GB" sz="800">
                  <a:solidFill>
                    <a:schemeClr val="bg1"/>
                  </a:solidFill>
                </a:rPr>
                <a:t>234</a:t>
              </a:r>
            </a:p>
          </p:txBody>
        </p:sp>
        <p:sp>
          <p:nvSpPr>
            <p:cNvPr id="114" name="Rectangle 113">
              <a:extLst>
                <a:ext uri="{FF2B5EF4-FFF2-40B4-BE49-F238E27FC236}">
                  <a16:creationId xmlns:a16="http://schemas.microsoft.com/office/drawing/2014/main" id="{48E4376B-58CB-4B0E-AB7F-3AF61E7659F9}"/>
                </a:ext>
              </a:extLst>
            </p:cNvPr>
            <p:cNvSpPr/>
            <p:nvPr userDrawn="1"/>
          </p:nvSpPr>
          <p:spPr>
            <a:xfrm>
              <a:off x="9761541" y="6015678"/>
              <a:ext cx="759576" cy="592341"/>
            </a:xfrm>
            <a:prstGeom prst="rect">
              <a:avLst/>
            </a:prstGeom>
            <a:solidFill>
              <a:srgbClr val="FFA3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255</a:t>
              </a:r>
            </a:p>
            <a:p>
              <a:pPr algn="ctr"/>
              <a:r>
                <a:rPr lang="en-GB" sz="800">
                  <a:solidFill>
                    <a:schemeClr val="bg1"/>
                  </a:solidFill>
                </a:rPr>
                <a:t>163</a:t>
              </a:r>
            </a:p>
            <a:p>
              <a:pPr algn="ctr"/>
              <a:r>
                <a:rPr lang="en-GB" sz="800">
                  <a:solidFill>
                    <a:schemeClr val="bg1"/>
                  </a:solidFill>
                </a:rPr>
                <a:t>218</a:t>
              </a:r>
            </a:p>
          </p:txBody>
        </p:sp>
        <p:sp>
          <p:nvSpPr>
            <p:cNvPr id="115" name="Rectangle 114">
              <a:extLst>
                <a:ext uri="{FF2B5EF4-FFF2-40B4-BE49-F238E27FC236}">
                  <a16:creationId xmlns:a16="http://schemas.microsoft.com/office/drawing/2014/main" id="{6CCBC42E-797C-4CB6-8C59-2D6FCDDB1F33}"/>
                </a:ext>
              </a:extLst>
            </p:cNvPr>
            <p:cNvSpPr/>
            <p:nvPr userDrawn="1"/>
          </p:nvSpPr>
          <p:spPr>
            <a:xfrm>
              <a:off x="6942744" y="6015678"/>
              <a:ext cx="759576" cy="592341"/>
            </a:xfrm>
            <a:prstGeom prst="rect">
              <a:avLst/>
            </a:prstGeom>
            <a:solidFill>
              <a:srgbClr val="00C0A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192</a:t>
              </a:r>
            </a:p>
            <a:p>
              <a:pPr algn="ctr"/>
              <a:r>
                <a:rPr lang="en-GB" sz="800">
                  <a:solidFill>
                    <a:schemeClr val="bg1"/>
                  </a:solidFill>
                </a:rPr>
                <a:t>174</a:t>
              </a:r>
            </a:p>
          </p:txBody>
        </p:sp>
        <p:sp>
          <p:nvSpPr>
            <p:cNvPr id="116" name="Rectangle 115">
              <a:extLst>
                <a:ext uri="{FF2B5EF4-FFF2-40B4-BE49-F238E27FC236}">
                  <a16:creationId xmlns:a16="http://schemas.microsoft.com/office/drawing/2014/main" id="{691DA2AF-1629-48DB-9571-C0A4059F3B38}"/>
                </a:ext>
              </a:extLst>
            </p:cNvPr>
            <p:cNvSpPr/>
            <p:nvPr userDrawn="1"/>
          </p:nvSpPr>
          <p:spPr>
            <a:xfrm>
              <a:off x="12580336" y="6015678"/>
              <a:ext cx="759576" cy="592341"/>
            </a:xfrm>
            <a:prstGeom prst="rect">
              <a:avLst/>
            </a:prstGeom>
            <a:solidFill>
              <a:srgbClr val="63EBDA"/>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ysClr val="windowText" lastClr="000000"/>
                  </a:solidFill>
                </a:rPr>
                <a:t>99</a:t>
              </a:r>
            </a:p>
            <a:p>
              <a:pPr algn="ctr"/>
              <a:r>
                <a:rPr lang="en-GB" sz="800">
                  <a:solidFill>
                    <a:sysClr val="windowText" lastClr="000000"/>
                  </a:solidFill>
                </a:rPr>
                <a:t>235</a:t>
              </a:r>
            </a:p>
            <a:p>
              <a:pPr algn="ctr"/>
              <a:r>
                <a:rPr lang="en-GB" sz="800">
                  <a:solidFill>
                    <a:sysClr val="windowText" lastClr="000000"/>
                  </a:solidFill>
                </a:rPr>
                <a:t>218</a:t>
              </a:r>
            </a:p>
          </p:txBody>
        </p:sp>
        <p:sp>
          <p:nvSpPr>
            <p:cNvPr id="117" name="Rectangle 116">
              <a:extLst>
                <a:ext uri="{FF2B5EF4-FFF2-40B4-BE49-F238E27FC236}">
                  <a16:creationId xmlns:a16="http://schemas.microsoft.com/office/drawing/2014/main" id="{7004D9F3-522B-4798-8584-5DAEBCA82D69}"/>
                </a:ext>
              </a:extLst>
            </p:cNvPr>
            <p:cNvSpPr/>
            <p:nvPr userDrawn="1"/>
          </p:nvSpPr>
          <p:spPr>
            <a:xfrm>
              <a:off x="7882343" y="5227726"/>
              <a:ext cx="759576" cy="592341"/>
            </a:xfrm>
            <a:prstGeom prst="rect">
              <a:avLst/>
            </a:prstGeom>
            <a:solidFill>
              <a:srgbClr val="00B8F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0</a:t>
              </a:r>
            </a:p>
            <a:p>
              <a:pPr algn="ctr"/>
              <a:r>
                <a:rPr lang="en-GB" sz="800">
                  <a:solidFill>
                    <a:schemeClr val="bg1"/>
                  </a:solidFill>
                </a:rPr>
                <a:t>184</a:t>
              </a:r>
            </a:p>
            <a:p>
              <a:pPr algn="ctr"/>
              <a:r>
                <a:rPr lang="en-GB" sz="800">
                  <a:solidFill>
                    <a:schemeClr val="bg1"/>
                  </a:solidFill>
                </a:rPr>
                <a:t>245</a:t>
              </a:r>
            </a:p>
          </p:txBody>
        </p:sp>
        <p:sp>
          <p:nvSpPr>
            <p:cNvPr id="118" name="Rectangle 117">
              <a:extLst>
                <a:ext uri="{FF2B5EF4-FFF2-40B4-BE49-F238E27FC236}">
                  <a16:creationId xmlns:a16="http://schemas.microsoft.com/office/drawing/2014/main" id="{DDFAE922-1756-4DBB-9867-8AF985CB3C58}"/>
                </a:ext>
              </a:extLst>
            </p:cNvPr>
            <p:cNvSpPr/>
            <p:nvPr userDrawn="1"/>
          </p:nvSpPr>
          <p:spPr>
            <a:xfrm>
              <a:off x="11640737" y="6015678"/>
              <a:ext cx="759576" cy="592341"/>
            </a:xfrm>
            <a:prstGeom prst="rect">
              <a:avLst/>
            </a:prstGeom>
            <a:solidFill>
              <a:srgbClr val="510DB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81</a:t>
              </a:r>
            </a:p>
            <a:p>
              <a:pPr algn="ctr"/>
              <a:r>
                <a:rPr lang="en-GB" sz="800">
                  <a:solidFill>
                    <a:schemeClr val="bg1"/>
                  </a:solidFill>
                </a:rPr>
                <a:t>13</a:t>
              </a:r>
            </a:p>
            <a:p>
              <a:pPr algn="ctr"/>
              <a:r>
                <a:rPr lang="en-GB" sz="800">
                  <a:solidFill>
                    <a:schemeClr val="bg1"/>
                  </a:solidFill>
                </a:rPr>
                <a:t>188</a:t>
              </a:r>
            </a:p>
          </p:txBody>
        </p:sp>
        <p:sp>
          <p:nvSpPr>
            <p:cNvPr id="119" name="Rectangle 118">
              <a:extLst>
                <a:ext uri="{FF2B5EF4-FFF2-40B4-BE49-F238E27FC236}">
                  <a16:creationId xmlns:a16="http://schemas.microsoft.com/office/drawing/2014/main" id="{88FF5845-C594-4FAB-AA8F-EA33A333B321}"/>
                </a:ext>
              </a:extLst>
            </p:cNvPr>
            <p:cNvSpPr/>
            <p:nvPr userDrawn="1"/>
          </p:nvSpPr>
          <p:spPr>
            <a:xfrm>
              <a:off x="12580336" y="5227726"/>
              <a:ext cx="759576" cy="592341"/>
            </a:xfrm>
            <a:prstGeom prst="rect">
              <a:avLst/>
            </a:prstGeom>
            <a:solidFill>
              <a:srgbClr val="098E7E"/>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9</a:t>
              </a:r>
            </a:p>
            <a:p>
              <a:pPr algn="ctr"/>
              <a:r>
                <a:rPr lang="en-GB" sz="800">
                  <a:solidFill>
                    <a:schemeClr val="bg1"/>
                  </a:solidFill>
                </a:rPr>
                <a:t>142</a:t>
              </a:r>
            </a:p>
            <a:p>
              <a:pPr algn="ctr"/>
              <a:r>
                <a:rPr lang="en-GB" sz="800">
                  <a:solidFill>
                    <a:schemeClr val="bg1"/>
                  </a:solidFill>
                </a:rPr>
                <a:t>126</a:t>
              </a:r>
            </a:p>
          </p:txBody>
        </p:sp>
        <p:sp>
          <p:nvSpPr>
            <p:cNvPr id="120" name="Rectangle 119">
              <a:extLst>
                <a:ext uri="{FF2B5EF4-FFF2-40B4-BE49-F238E27FC236}">
                  <a16:creationId xmlns:a16="http://schemas.microsoft.com/office/drawing/2014/main" id="{BDF8DBD9-3426-4B1A-A0E8-1F5F3DA02FE2}"/>
                </a:ext>
              </a:extLst>
            </p:cNvPr>
            <p:cNvSpPr/>
            <p:nvPr userDrawn="1"/>
          </p:nvSpPr>
          <p:spPr>
            <a:xfrm>
              <a:off x="10701139" y="6015678"/>
              <a:ext cx="759576" cy="592341"/>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102</a:t>
              </a:r>
            </a:p>
            <a:p>
              <a:pPr algn="ctr"/>
              <a:r>
                <a:rPr lang="en-GB" sz="800">
                  <a:solidFill>
                    <a:schemeClr val="bg1"/>
                  </a:solidFill>
                </a:rPr>
                <a:t>102</a:t>
              </a:r>
            </a:p>
            <a:p>
              <a:pPr algn="ctr"/>
              <a:r>
                <a:rPr lang="en-GB" sz="800">
                  <a:solidFill>
                    <a:schemeClr val="bg1"/>
                  </a:solidFill>
                </a:rPr>
                <a:t>102</a:t>
              </a:r>
            </a:p>
          </p:txBody>
        </p:sp>
        <p:sp>
          <p:nvSpPr>
            <p:cNvPr id="121" name="Rectangle 120">
              <a:extLst>
                <a:ext uri="{FF2B5EF4-FFF2-40B4-BE49-F238E27FC236}">
                  <a16:creationId xmlns:a16="http://schemas.microsoft.com/office/drawing/2014/main" id="{7F2702EE-4E6E-4980-B5D2-9FC76A136BA8}"/>
                </a:ext>
              </a:extLst>
            </p:cNvPr>
            <p:cNvSpPr/>
            <p:nvPr userDrawn="1"/>
          </p:nvSpPr>
          <p:spPr>
            <a:xfrm>
              <a:off x="7882343" y="6015678"/>
              <a:ext cx="759576" cy="592341"/>
            </a:xfrm>
            <a:prstGeom prst="rect">
              <a:avLst/>
            </a:prstGeom>
            <a:solidFill>
              <a:srgbClr val="AB0D8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54610" tIns="54610" rIns="54610" bIns="54610" rtlCol="0" anchor="ctr"/>
            <a:lstStyle/>
            <a:p>
              <a:pPr algn="ctr"/>
              <a:r>
                <a:rPr lang="en-GB" sz="800">
                  <a:solidFill>
                    <a:schemeClr val="bg1"/>
                  </a:solidFill>
                </a:rPr>
                <a:t>171</a:t>
              </a:r>
            </a:p>
            <a:p>
              <a:pPr algn="ctr"/>
              <a:r>
                <a:rPr lang="en-GB" sz="800">
                  <a:solidFill>
                    <a:schemeClr val="bg1"/>
                  </a:solidFill>
                </a:rPr>
                <a:t>13</a:t>
              </a:r>
            </a:p>
            <a:p>
              <a:pPr algn="ctr"/>
              <a:r>
                <a:rPr lang="en-GB" sz="800">
                  <a:solidFill>
                    <a:schemeClr val="bg1"/>
                  </a:solidFill>
                </a:rPr>
                <a:t>130</a:t>
              </a:r>
            </a:p>
          </p:txBody>
        </p:sp>
      </p:grpSp>
    </p:spTree>
    <p:extLst>
      <p:ext uri="{BB962C8B-B14F-4D97-AF65-F5344CB8AC3E}">
        <p14:creationId xmlns:p14="http://schemas.microsoft.com/office/powerpoint/2010/main" val="357960517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userDrawn="1">
  <p:cSld name="1_TITLE SLIDE - Right vertical dark image">
    <p:bg>
      <p:bgPr>
        <a:solidFill>
          <a:schemeClr val="tx2"/>
        </a:solidFill>
        <a:effectLst/>
      </p:bgPr>
    </p:bg>
    <p:spTree>
      <p:nvGrpSpPr>
        <p:cNvPr id="1" name=""/>
        <p:cNvGrpSpPr/>
        <p:nvPr/>
      </p:nvGrpSpPr>
      <p:grpSpPr>
        <a:xfrm>
          <a:off x="0" y="0"/>
          <a:ext cx="0" cy="0"/>
          <a:chOff x="0" y="0"/>
          <a:chExt cx="0" cy="0"/>
        </a:xfrm>
      </p:grpSpPr>
      <p:sp>
        <p:nvSpPr>
          <p:cNvPr id="8" name="Freeform 19">
            <a:extLst>
              <a:ext uri="{FF2B5EF4-FFF2-40B4-BE49-F238E27FC236}">
                <a16:creationId xmlns:a16="http://schemas.microsoft.com/office/drawing/2014/main" id="{457C79FB-C07C-444A-B79A-75D7F59B856B}"/>
              </a:ext>
            </a:extLst>
          </p:cNvPr>
          <p:cNvSpPr>
            <a:spLocks noChangeAspect="1" noEditPoints="1"/>
          </p:cNvSpPr>
          <p:nvPr userDrawn="1"/>
        </p:nvSpPr>
        <p:spPr bwMode="auto">
          <a:xfrm>
            <a:off x="998481" y="371317"/>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sz="1800"/>
          </a:p>
        </p:txBody>
      </p:sp>
      <p:sp>
        <p:nvSpPr>
          <p:cNvPr id="2" name="Title 1"/>
          <p:cNvSpPr>
            <a:spLocks noGrp="1"/>
          </p:cNvSpPr>
          <p:nvPr>
            <p:ph type="ctrTitle" hasCustomPrompt="1"/>
          </p:nvPr>
        </p:nvSpPr>
        <p:spPr>
          <a:xfrm>
            <a:off x="998476" y="1485243"/>
            <a:ext cx="3600000" cy="3420000"/>
          </a:xfrm>
        </p:spPr>
        <p:txBody>
          <a:bodyPr anchor="t" anchorCtr="0"/>
          <a:lstStyle>
            <a:lvl1pPr algn="l">
              <a:defRPr sz="6600" baseline="0">
                <a:solidFill>
                  <a:schemeClr val="bg1"/>
                </a:solidFill>
              </a:defRPr>
            </a:lvl1pPr>
          </a:lstStyle>
          <a:p>
            <a:r>
              <a:rPr lang="en-GB"/>
              <a:t>Title slide text only</a:t>
            </a:r>
            <a:endParaRPr lang="en-US"/>
          </a:p>
        </p:txBody>
      </p:sp>
      <p:sp>
        <p:nvSpPr>
          <p:cNvPr id="6" name="Text Placeholder 3"/>
          <p:cNvSpPr>
            <a:spLocks noGrp="1"/>
          </p:cNvSpPr>
          <p:nvPr>
            <p:ph type="body" sz="quarter" idx="11"/>
          </p:nvPr>
        </p:nvSpPr>
        <p:spPr>
          <a:xfrm>
            <a:off x="998479" y="5007010"/>
            <a:ext cx="3600000" cy="810000"/>
          </a:xfrm>
        </p:spPr>
        <p:txBody>
          <a:bodyPr anchor="b"/>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31904681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userDrawn="1">
  <p:cSld name="2_DIVIDER 2">
    <p:bg>
      <p:bgPr>
        <a:solidFill>
          <a:srgbClr val="6D2077"/>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12192000" cy="6858000"/>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a:solidFill>
                <a:schemeClr val="bg1"/>
              </a:solidFill>
            </a:endParaRPr>
          </a:p>
        </p:txBody>
      </p:sp>
      <p:sp>
        <p:nvSpPr>
          <p:cNvPr id="7" name="Title 1"/>
          <p:cNvSpPr>
            <a:spLocks noGrp="1"/>
          </p:cNvSpPr>
          <p:nvPr>
            <p:ph type="ctrTitle"/>
          </p:nvPr>
        </p:nvSpPr>
        <p:spPr>
          <a:xfrm>
            <a:off x="1746695" y="2008324"/>
            <a:ext cx="8489950" cy="3510000"/>
          </a:xfrm>
        </p:spPr>
        <p:txBody>
          <a:bodyPr anchor="t" anchorCtr="0"/>
          <a:lstStyle>
            <a:lvl1pPr algn="l">
              <a:defRPr sz="8800" baseline="0">
                <a:solidFill>
                  <a:schemeClr val="bg1"/>
                </a:solidFill>
              </a:defRPr>
            </a:lvl1pPr>
          </a:lstStyle>
          <a:p>
            <a:r>
              <a:rPr lang="en-US"/>
              <a:t>Click to edit Master title style</a:t>
            </a:r>
          </a:p>
        </p:txBody>
      </p:sp>
      <p:grpSp>
        <p:nvGrpSpPr>
          <p:cNvPr id="227" name="Group 226"/>
          <p:cNvGrpSpPr/>
          <p:nvPr userDrawn="1"/>
        </p:nvGrpSpPr>
        <p:grpSpPr>
          <a:xfrm>
            <a:off x="0" y="0"/>
            <a:ext cx="1495426" cy="1009651"/>
            <a:chOff x="0" y="0"/>
            <a:chExt cx="1495426" cy="1009651"/>
          </a:xfrm>
          <a:solidFill>
            <a:srgbClr val="0091DA"/>
          </a:solidFill>
        </p:grpSpPr>
        <p:sp>
          <p:nvSpPr>
            <p:cNvPr id="228" name="Freeform 237"/>
            <p:cNvSpPr>
              <a:spLocks noEditPoints="1"/>
            </p:cNvSpPr>
            <p:nvPr/>
          </p:nvSpPr>
          <p:spPr bwMode="auto">
            <a:xfrm>
              <a:off x="0" y="233363"/>
              <a:ext cx="293688" cy="346075"/>
            </a:xfrm>
            <a:custGeom>
              <a:avLst/>
              <a:gdLst>
                <a:gd name="T0" fmla="*/ 45 w 102"/>
                <a:gd name="T1" fmla="*/ 1 h 120"/>
                <a:gd name="T2" fmla="*/ 58 w 102"/>
                <a:gd name="T3" fmla="*/ 83 h 120"/>
                <a:gd name="T4" fmla="*/ 81 w 102"/>
                <a:gd name="T5" fmla="*/ 75 h 120"/>
                <a:gd name="T6" fmla="*/ 87 w 102"/>
                <a:gd name="T7" fmla="*/ 89 h 120"/>
                <a:gd name="T8" fmla="*/ 102 w 102"/>
                <a:gd name="T9" fmla="*/ 82 h 120"/>
                <a:gd name="T10" fmla="*/ 86 w 102"/>
                <a:gd name="T11" fmla="*/ 7 h 120"/>
                <a:gd name="T12" fmla="*/ 86 w 102"/>
                <a:gd name="T13" fmla="*/ 2 h 120"/>
                <a:gd name="T14" fmla="*/ 45 w 102"/>
                <a:gd name="T15" fmla="*/ 1 h 120"/>
                <a:gd name="T16" fmla="*/ 18 w 102"/>
                <a:gd name="T17" fmla="*/ 0 h 120"/>
                <a:gd name="T18" fmla="*/ 41 w 102"/>
                <a:gd name="T19" fmla="*/ 111 h 120"/>
                <a:gd name="T20" fmla="*/ 85 w 102"/>
                <a:gd name="T21" fmla="*/ 90 h 120"/>
                <a:gd name="T22" fmla="*/ 80 w 102"/>
                <a:gd name="T23" fmla="*/ 77 h 120"/>
                <a:gd name="T24" fmla="*/ 59 w 102"/>
                <a:gd name="T25" fmla="*/ 85 h 120"/>
                <a:gd name="T26" fmla="*/ 57 w 102"/>
                <a:gd name="T27" fmla="*/ 86 h 120"/>
                <a:gd name="T28" fmla="*/ 57 w 102"/>
                <a:gd name="T29" fmla="*/ 84 h 120"/>
                <a:gd name="T30" fmla="*/ 43 w 102"/>
                <a:gd name="T31" fmla="*/ 1 h 120"/>
                <a:gd name="T32" fmla="*/ 18 w 102"/>
                <a:gd name="T33" fmla="*/ 0 h 120"/>
                <a:gd name="T34" fmla="*/ 0 w 102"/>
                <a:gd name="T35" fmla="*/ 0 h 120"/>
                <a:gd name="T36" fmla="*/ 0 w 102"/>
                <a:gd name="T37" fmla="*/ 41 h 120"/>
                <a:gd name="T38" fmla="*/ 23 w 102"/>
                <a:gd name="T39" fmla="*/ 120 h 120"/>
                <a:gd name="T40" fmla="*/ 39 w 102"/>
                <a:gd name="T41" fmla="*/ 112 h 120"/>
                <a:gd name="T42" fmla="*/ 16 w 102"/>
                <a:gd name="T43" fmla="*/ 0 h 120"/>
                <a:gd name="T44" fmla="*/ 0 w 102"/>
                <a:gd name="T45"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2" h="120">
                  <a:moveTo>
                    <a:pt x="45" y="1"/>
                  </a:moveTo>
                  <a:cubicBezTo>
                    <a:pt x="44" y="29"/>
                    <a:pt x="48" y="57"/>
                    <a:pt x="58" y="83"/>
                  </a:cubicBezTo>
                  <a:cubicBezTo>
                    <a:pt x="81" y="75"/>
                    <a:pt x="81" y="75"/>
                    <a:pt x="81" y="75"/>
                  </a:cubicBezTo>
                  <a:cubicBezTo>
                    <a:pt x="83" y="79"/>
                    <a:pt x="85" y="84"/>
                    <a:pt x="87" y="89"/>
                  </a:cubicBezTo>
                  <a:cubicBezTo>
                    <a:pt x="102" y="82"/>
                    <a:pt x="102" y="82"/>
                    <a:pt x="102" y="82"/>
                  </a:cubicBezTo>
                  <a:cubicBezTo>
                    <a:pt x="92" y="59"/>
                    <a:pt x="86" y="34"/>
                    <a:pt x="86" y="7"/>
                  </a:cubicBezTo>
                  <a:cubicBezTo>
                    <a:pt x="86" y="6"/>
                    <a:pt x="86" y="4"/>
                    <a:pt x="86" y="2"/>
                  </a:cubicBezTo>
                  <a:cubicBezTo>
                    <a:pt x="45" y="1"/>
                    <a:pt x="45" y="1"/>
                    <a:pt x="45" y="1"/>
                  </a:cubicBezTo>
                  <a:moveTo>
                    <a:pt x="18" y="0"/>
                  </a:moveTo>
                  <a:cubicBezTo>
                    <a:pt x="17" y="38"/>
                    <a:pt x="25" y="76"/>
                    <a:pt x="41" y="111"/>
                  </a:cubicBezTo>
                  <a:cubicBezTo>
                    <a:pt x="85" y="90"/>
                    <a:pt x="85" y="90"/>
                    <a:pt x="85" y="90"/>
                  </a:cubicBezTo>
                  <a:cubicBezTo>
                    <a:pt x="84" y="86"/>
                    <a:pt x="82" y="81"/>
                    <a:pt x="80" y="77"/>
                  </a:cubicBezTo>
                  <a:cubicBezTo>
                    <a:pt x="59" y="85"/>
                    <a:pt x="59" y="85"/>
                    <a:pt x="59" y="85"/>
                  </a:cubicBezTo>
                  <a:cubicBezTo>
                    <a:pt x="57" y="86"/>
                    <a:pt x="57" y="86"/>
                    <a:pt x="57" y="86"/>
                  </a:cubicBezTo>
                  <a:cubicBezTo>
                    <a:pt x="57" y="84"/>
                    <a:pt x="57" y="84"/>
                    <a:pt x="57" y="84"/>
                  </a:cubicBezTo>
                  <a:cubicBezTo>
                    <a:pt x="47" y="57"/>
                    <a:pt x="42" y="30"/>
                    <a:pt x="43" y="1"/>
                  </a:cubicBezTo>
                  <a:cubicBezTo>
                    <a:pt x="18" y="0"/>
                    <a:pt x="18" y="0"/>
                    <a:pt x="18" y="0"/>
                  </a:cubicBezTo>
                  <a:moveTo>
                    <a:pt x="0" y="0"/>
                  </a:moveTo>
                  <a:cubicBezTo>
                    <a:pt x="0" y="41"/>
                    <a:pt x="0" y="41"/>
                    <a:pt x="0" y="41"/>
                  </a:cubicBezTo>
                  <a:cubicBezTo>
                    <a:pt x="3" y="69"/>
                    <a:pt x="11" y="96"/>
                    <a:pt x="23" y="120"/>
                  </a:cubicBezTo>
                  <a:cubicBezTo>
                    <a:pt x="39" y="112"/>
                    <a:pt x="39" y="112"/>
                    <a:pt x="39" y="112"/>
                  </a:cubicBezTo>
                  <a:cubicBezTo>
                    <a:pt x="23" y="76"/>
                    <a:pt x="15" y="38"/>
                    <a:pt x="16" y="0"/>
                  </a:cubicBezTo>
                  <a:cubicBezTo>
                    <a:pt x="0" y="0"/>
                    <a:pt x="0" y="0"/>
                    <a:pt x="0"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29" name="Freeform 238"/>
            <p:cNvSpPr>
              <a:spLocks noEditPoints="1"/>
            </p:cNvSpPr>
            <p:nvPr/>
          </p:nvSpPr>
          <p:spPr bwMode="auto">
            <a:xfrm>
              <a:off x="1173163" y="0"/>
              <a:ext cx="322263" cy="377825"/>
            </a:xfrm>
            <a:custGeom>
              <a:avLst/>
              <a:gdLst>
                <a:gd name="T0" fmla="*/ 19 w 112"/>
                <a:gd name="T1" fmla="*/ 0 h 131"/>
                <a:gd name="T2" fmla="*/ 0 w 112"/>
                <a:gd name="T3" fmla="*/ 0 h 131"/>
                <a:gd name="T4" fmla="*/ 24 w 112"/>
                <a:gd name="T5" fmla="*/ 88 h 131"/>
                <a:gd name="T6" fmla="*/ 21 w 112"/>
                <a:gd name="T7" fmla="*/ 117 h 131"/>
                <a:gd name="T8" fmla="*/ 38 w 112"/>
                <a:gd name="T9" fmla="*/ 120 h 131"/>
                <a:gd name="T10" fmla="*/ 40 w 112"/>
                <a:gd name="T11" fmla="*/ 79 h 131"/>
                <a:gd name="T12" fmla="*/ 65 w 112"/>
                <a:gd name="T13" fmla="*/ 78 h 131"/>
                <a:gd name="T14" fmla="*/ 59 w 112"/>
                <a:gd name="T15" fmla="*/ 36 h 131"/>
                <a:gd name="T16" fmla="*/ 35 w 112"/>
                <a:gd name="T17" fmla="*/ 42 h 131"/>
                <a:gd name="T18" fmla="*/ 28 w 112"/>
                <a:gd name="T19" fmla="*/ 21 h 131"/>
                <a:gd name="T20" fmla="*/ 51 w 112"/>
                <a:gd name="T21" fmla="*/ 12 h 131"/>
                <a:gd name="T22" fmla="*/ 49 w 112"/>
                <a:gd name="T23" fmla="*/ 7 h 131"/>
                <a:gd name="T24" fmla="*/ 27 w 112"/>
                <a:gd name="T25" fmla="*/ 16 h 131"/>
                <a:gd name="T26" fmla="*/ 19 w 112"/>
                <a:gd name="T27" fmla="*/ 0 h 131"/>
                <a:gd name="T28" fmla="*/ 75 w 112"/>
                <a:gd name="T29" fmla="*/ 0 h 131"/>
                <a:gd name="T30" fmla="*/ 21 w 112"/>
                <a:gd name="T31" fmla="*/ 0 h 131"/>
                <a:gd name="T32" fmla="*/ 28 w 112"/>
                <a:gd name="T33" fmla="*/ 14 h 131"/>
                <a:gd name="T34" fmla="*/ 48 w 112"/>
                <a:gd name="T35" fmla="*/ 5 h 131"/>
                <a:gd name="T36" fmla="*/ 50 w 112"/>
                <a:gd name="T37" fmla="*/ 5 h 131"/>
                <a:gd name="T38" fmla="*/ 51 w 112"/>
                <a:gd name="T39" fmla="*/ 6 h 131"/>
                <a:gd name="T40" fmla="*/ 53 w 112"/>
                <a:gd name="T41" fmla="*/ 12 h 131"/>
                <a:gd name="T42" fmla="*/ 54 w 112"/>
                <a:gd name="T43" fmla="*/ 13 h 131"/>
                <a:gd name="T44" fmla="*/ 52 w 112"/>
                <a:gd name="T45" fmla="*/ 14 h 131"/>
                <a:gd name="T46" fmla="*/ 31 w 112"/>
                <a:gd name="T47" fmla="*/ 22 h 131"/>
                <a:gd name="T48" fmla="*/ 36 w 112"/>
                <a:gd name="T49" fmla="*/ 40 h 131"/>
                <a:gd name="T50" fmla="*/ 58 w 112"/>
                <a:gd name="T51" fmla="*/ 34 h 131"/>
                <a:gd name="T52" fmla="*/ 60 w 112"/>
                <a:gd name="T53" fmla="*/ 34 h 131"/>
                <a:gd name="T54" fmla="*/ 60 w 112"/>
                <a:gd name="T55" fmla="*/ 36 h 131"/>
                <a:gd name="T56" fmla="*/ 67 w 112"/>
                <a:gd name="T57" fmla="*/ 78 h 131"/>
                <a:gd name="T58" fmla="*/ 67 w 112"/>
                <a:gd name="T59" fmla="*/ 80 h 131"/>
                <a:gd name="T60" fmla="*/ 65 w 112"/>
                <a:gd name="T61" fmla="*/ 80 h 131"/>
                <a:gd name="T62" fmla="*/ 42 w 112"/>
                <a:gd name="T63" fmla="*/ 81 h 131"/>
                <a:gd name="T64" fmla="*/ 40 w 112"/>
                <a:gd name="T65" fmla="*/ 120 h 131"/>
                <a:gd name="T66" fmla="*/ 88 w 112"/>
                <a:gd name="T67" fmla="*/ 128 h 131"/>
                <a:gd name="T68" fmla="*/ 75 w 112"/>
                <a:gd name="T69" fmla="*/ 0 h 131"/>
                <a:gd name="T70" fmla="*/ 97 w 112"/>
                <a:gd name="T71" fmla="*/ 0 h 131"/>
                <a:gd name="T72" fmla="*/ 77 w 112"/>
                <a:gd name="T73" fmla="*/ 0 h 131"/>
                <a:gd name="T74" fmla="*/ 90 w 112"/>
                <a:gd name="T75" fmla="*/ 128 h 131"/>
                <a:gd name="T76" fmla="*/ 109 w 112"/>
                <a:gd name="T77" fmla="*/ 131 h 131"/>
                <a:gd name="T78" fmla="*/ 112 w 112"/>
                <a:gd name="T79" fmla="*/ 88 h 131"/>
                <a:gd name="T80" fmla="*/ 97 w 112"/>
                <a:gd name="T81"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31">
                  <a:moveTo>
                    <a:pt x="19" y="0"/>
                  </a:moveTo>
                  <a:cubicBezTo>
                    <a:pt x="0" y="0"/>
                    <a:pt x="0" y="0"/>
                    <a:pt x="0" y="0"/>
                  </a:cubicBezTo>
                  <a:cubicBezTo>
                    <a:pt x="15" y="26"/>
                    <a:pt x="24" y="56"/>
                    <a:pt x="24" y="88"/>
                  </a:cubicBezTo>
                  <a:cubicBezTo>
                    <a:pt x="24" y="98"/>
                    <a:pt x="23" y="107"/>
                    <a:pt x="21" y="117"/>
                  </a:cubicBezTo>
                  <a:cubicBezTo>
                    <a:pt x="38" y="120"/>
                    <a:pt x="38" y="120"/>
                    <a:pt x="38" y="120"/>
                  </a:cubicBezTo>
                  <a:cubicBezTo>
                    <a:pt x="40" y="106"/>
                    <a:pt x="41" y="93"/>
                    <a:pt x="40" y="79"/>
                  </a:cubicBezTo>
                  <a:cubicBezTo>
                    <a:pt x="65" y="78"/>
                    <a:pt x="65" y="78"/>
                    <a:pt x="65" y="78"/>
                  </a:cubicBezTo>
                  <a:cubicBezTo>
                    <a:pt x="64" y="64"/>
                    <a:pt x="62" y="50"/>
                    <a:pt x="59" y="36"/>
                  </a:cubicBezTo>
                  <a:cubicBezTo>
                    <a:pt x="35" y="42"/>
                    <a:pt x="35" y="42"/>
                    <a:pt x="35" y="42"/>
                  </a:cubicBezTo>
                  <a:cubicBezTo>
                    <a:pt x="33" y="35"/>
                    <a:pt x="31" y="28"/>
                    <a:pt x="28" y="21"/>
                  </a:cubicBezTo>
                  <a:cubicBezTo>
                    <a:pt x="51" y="12"/>
                    <a:pt x="51" y="12"/>
                    <a:pt x="51" y="12"/>
                  </a:cubicBezTo>
                  <a:cubicBezTo>
                    <a:pt x="51" y="11"/>
                    <a:pt x="50" y="9"/>
                    <a:pt x="49" y="7"/>
                  </a:cubicBezTo>
                  <a:cubicBezTo>
                    <a:pt x="27" y="16"/>
                    <a:pt x="27" y="16"/>
                    <a:pt x="27" y="16"/>
                  </a:cubicBezTo>
                  <a:cubicBezTo>
                    <a:pt x="24" y="11"/>
                    <a:pt x="22" y="5"/>
                    <a:pt x="19" y="0"/>
                  </a:cubicBezTo>
                  <a:moveTo>
                    <a:pt x="75" y="0"/>
                  </a:moveTo>
                  <a:cubicBezTo>
                    <a:pt x="21" y="0"/>
                    <a:pt x="21" y="0"/>
                    <a:pt x="21" y="0"/>
                  </a:cubicBezTo>
                  <a:cubicBezTo>
                    <a:pt x="23" y="5"/>
                    <a:pt x="26" y="9"/>
                    <a:pt x="28" y="14"/>
                  </a:cubicBezTo>
                  <a:cubicBezTo>
                    <a:pt x="48" y="5"/>
                    <a:pt x="48" y="5"/>
                    <a:pt x="48" y="5"/>
                  </a:cubicBezTo>
                  <a:cubicBezTo>
                    <a:pt x="50" y="5"/>
                    <a:pt x="50" y="5"/>
                    <a:pt x="50" y="5"/>
                  </a:cubicBezTo>
                  <a:cubicBezTo>
                    <a:pt x="51" y="6"/>
                    <a:pt x="51" y="6"/>
                    <a:pt x="51" y="6"/>
                  </a:cubicBezTo>
                  <a:cubicBezTo>
                    <a:pt x="52" y="8"/>
                    <a:pt x="52" y="10"/>
                    <a:pt x="53" y="12"/>
                  </a:cubicBezTo>
                  <a:cubicBezTo>
                    <a:pt x="54" y="13"/>
                    <a:pt x="54" y="13"/>
                    <a:pt x="54" y="13"/>
                  </a:cubicBezTo>
                  <a:cubicBezTo>
                    <a:pt x="52" y="14"/>
                    <a:pt x="52" y="14"/>
                    <a:pt x="52" y="14"/>
                  </a:cubicBezTo>
                  <a:cubicBezTo>
                    <a:pt x="31" y="22"/>
                    <a:pt x="31" y="22"/>
                    <a:pt x="31" y="22"/>
                  </a:cubicBezTo>
                  <a:cubicBezTo>
                    <a:pt x="33" y="28"/>
                    <a:pt x="35" y="34"/>
                    <a:pt x="36" y="40"/>
                  </a:cubicBezTo>
                  <a:cubicBezTo>
                    <a:pt x="58" y="34"/>
                    <a:pt x="58" y="34"/>
                    <a:pt x="58" y="34"/>
                  </a:cubicBezTo>
                  <a:cubicBezTo>
                    <a:pt x="60" y="34"/>
                    <a:pt x="60" y="34"/>
                    <a:pt x="60" y="34"/>
                  </a:cubicBezTo>
                  <a:cubicBezTo>
                    <a:pt x="60" y="36"/>
                    <a:pt x="60" y="36"/>
                    <a:pt x="60" y="36"/>
                  </a:cubicBezTo>
                  <a:cubicBezTo>
                    <a:pt x="64" y="50"/>
                    <a:pt x="66" y="64"/>
                    <a:pt x="67" y="78"/>
                  </a:cubicBezTo>
                  <a:cubicBezTo>
                    <a:pt x="67" y="80"/>
                    <a:pt x="67" y="80"/>
                    <a:pt x="67" y="80"/>
                  </a:cubicBezTo>
                  <a:cubicBezTo>
                    <a:pt x="65" y="80"/>
                    <a:pt x="65" y="80"/>
                    <a:pt x="65" y="80"/>
                  </a:cubicBezTo>
                  <a:cubicBezTo>
                    <a:pt x="42" y="81"/>
                    <a:pt x="42" y="81"/>
                    <a:pt x="42" y="81"/>
                  </a:cubicBezTo>
                  <a:cubicBezTo>
                    <a:pt x="43" y="94"/>
                    <a:pt x="42" y="107"/>
                    <a:pt x="40" y="120"/>
                  </a:cubicBezTo>
                  <a:cubicBezTo>
                    <a:pt x="88" y="128"/>
                    <a:pt x="88" y="128"/>
                    <a:pt x="88" y="128"/>
                  </a:cubicBezTo>
                  <a:cubicBezTo>
                    <a:pt x="95" y="85"/>
                    <a:pt x="91" y="41"/>
                    <a:pt x="75" y="0"/>
                  </a:cubicBezTo>
                  <a:moveTo>
                    <a:pt x="97" y="0"/>
                  </a:moveTo>
                  <a:cubicBezTo>
                    <a:pt x="77" y="0"/>
                    <a:pt x="77" y="0"/>
                    <a:pt x="77" y="0"/>
                  </a:cubicBezTo>
                  <a:cubicBezTo>
                    <a:pt x="93" y="41"/>
                    <a:pt x="97" y="86"/>
                    <a:pt x="90" y="128"/>
                  </a:cubicBezTo>
                  <a:cubicBezTo>
                    <a:pt x="109" y="131"/>
                    <a:pt x="109" y="131"/>
                    <a:pt x="109" y="131"/>
                  </a:cubicBezTo>
                  <a:cubicBezTo>
                    <a:pt x="111" y="117"/>
                    <a:pt x="112" y="103"/>
                    <a:pt x="112" y="88"/>
                  </a:cubicBezTo>
                  <a:cubicBezTo>
                    <a:pt x="112" y="57"/>
                    <a:pt x="107" y="28"/>
                    <a:pt x="97"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30" name="Freeform 239"/>
            <p:cNvSpPr>
              <a:spLocks noEditPoints="1"/>
            </p:cNvSpPr>
            <p:nvPr/>
          </p:nvSpPr>
          <p:spPr bwMode="auto">
            <a:xfrm>
              <a:off x="103188" y="515938"/>
              <a:ext cx="1271588" cy="493713"/>
            </a:xfrm>
            <a:custGeom>
              <a:avLst/>
              <a:gdLst>
                <a:gd name="T0" fmla="*/ 16 w 441"/>
                <a:gd name="T1" fmla="*/ 37 h 171"/>
                <a:gd name="T2" fmla="*/ 0 w 441"/>
                <a:gd name="T3" fmla="*/ 46 h 171"/>
                <a:gd name="T4" fmla="*/ 222 w 441"/>
                <a:gd name="T5" fmla="*/ 171 h 171"/>
                <a:gd name="T6" fmla="*/ 441 w 441"/>
                <a:gd name="T7" fmla="*/ 53 h 171"/>
                <a:gd name="T8" fmla="*/ 425 w 441"/>
                <a:gd name="T9" fmla="*/ 43 h 171"/>
                <a:gd name="T10" fmla="*/ 368 w 441"/>
                <a:gd name="T11" fmla="*/ 103 h 171"/>
                <a:gd name="T12" fmla="*/ 223 w 441"/>
                <a:gd name="T13" fmla="*/ 152 h 171"/>
                <a:gd name="T14" fmla="*/ 29 w 441"/>
                <a:gd name="T15" fmla="*/ 56 h 171"/>
                <a:gd name="T16" fmla="*/ 16 w 441"/>
                <a:gd name="T17" fmla="*/ 37 h 171"/>
                <a:gd name="T18" fmla="*/ 59 w 441"/>
                <a:gd name="T19" fmla="*/ 10 h 171"/>
                <a:gd name="T20" fmla="*/ 17 w 441"/>
                <a:gd name="T21" fmla="*/ 36 h 171"/>
                <a:gd name="T22" fmla="*/ 31 w 441"/>
                <a:gd name="T23" fmla="*/ 55 h 171"/>
                <a:gd name="T24" fmla="*/ 223 w 441"/>
                <a:gd name="T25" fmla="*/ 151 h 171"/>
                <a:gd name="T26" fmla="*/ 367 w 441"/>
                <a:gd name="T27" fmla="*/ 102 h 171"/>
                <a:gd name="T28" fmla="*/ 423 w 441"/>
                <a:gd name="T29" fmla="*/ 42 h 171"/>
                <a:gd name="T30" fmla="*/ 403 w 441"/>
                <a:gd name="T31" fmla="*/ 28 h 171"/>
                <a:gd name="T32" fmla="*/ 384 w 441"/>
                <a:gd name="T33" fmla="*/ 52 h 171"/>
                <a:gd name="T34" fmla="*/ 383 w 441"/>
                <a:gd name="T35" fmla="*/ 54 h 171"/>
                <a:gd name="T36" fmla="*/ 381 w 441"/>
                <a:gd name="T37" fmla="*/ 53 h 171"/>
                <a:gd name="T38" fmla="*/ 365 w 441"/>
                <a:gd name="T39" fmla="*/ 38 h 171"/>
                <a:gd name="T40" fmla="*/ 338 w 441"/>
                <a:gd name="T41" fmla="*/ 62 h 171"/>
                <a:gd name="T42" fmla="*/ 336 w 441"/>
                <a:gd name="T43" fmla="*/ 64 h 171"/>
                <a:gd name="T44" fmla="*/ 349 w 441"/>
                <a:gd name="T45" fmla="*/ 82 h 171"/>
                <a:gd name="T46" fmla="*/ 350 w 441"/>
                <a:gd name="T47" fmla="*/ 83 h 171"/>
                <a:gd name="T48" fmla="*/ 349 w 441"/>
                <a:gd name="T49" fmla="*/ 85 h 171"/>
                <a:gd name="T50" fmla="*/ 335 w 441"/>
                <a:gd name="T51" fmla="*/ 94 h 171"/>
                <a:gd name="T52" fmla="*/ 333 w 441"/>
                <a:gd name="T53" fmla="*/ 95 h 171"/>
                <a:gd name="T54" fmla="*/ 332 w 441"/>
                <a:gd name="T55" fmla="*/ 93 h 171"/>
                <a:gd name="T56" fmla="*/ 321 w 441"/>
                <a:gd name="T57" fmla="*/ 74 h 171"/>
                <a:gd name="T58" fmla="*/ 222 w 441"/>
                <a:gd name="T59" fmla="*/ 101 h 171"/>
                <a:gd name="T60" fmla="*/ 176 w 441"/>
                <a:gd name="T61" fmla="*/ 96 h 171"/>
                <a:gd name="T62" fmla="*/ 171 w 441"/>
                <a:gd name="T63" fmla="*/ 118 h 171"/>
                <a:gd name="T64" fmla="*/ 170 w 441"/>
                <a:gd name="T65" fmla="*/ 119 h 171"/>
                <a:gd name="T66" fmla="*/ 169 w 441"/>
                <a:gd name="T67" fmla="*/ 119 h 171"/>
                <a:gd name="T68" fmla="*/ 64 w 441"/>
                <a:gd name="T69" fmla="*/ 56 h 171"/>
                <a:gd name="T70" fmla="*/ 62 w 441"/>
                <a:gd name="T71" fmla="*/ 55 h 171"/>
                <a:gd name="T72" fmla="*/ 64 w 441"/>
                <a:gd name="T73" fmla="*/ 53 h 171"/>
                <a:gd name="T74" fmla="*/ 80 w 441"/>
                <a:gd name="T75" fmla="*/ 38 h 171"/>
                <a:gd name="T76" fmla="*/ 70 w 441"/>
                <a:gd name="T77" fmla="*/ 25 h 171"/>
                <a:gd name="T78" fmla="*/ 59 w 441"/>
                <a:gd name="T79" fmla="*/ 10 h 171"/>
                <a:gd name="T80" fmla="*/ 75 w 441"/>
                <a:gd name="T81" fmla="*/ 0 h 171"/>
                <a:gd name="T82" fmla="*/ 61 w 441"/>
                <a:gd name="T83" fmla="*/ 9 h 171"/>
                <a:gd name="T84" fmla="*/ 71 w 441"/>
                <a:gd name="T85" fmla="*/ 24 h 171"/>
                <a:gd name="T86" fmla="*/ 83 w 441"/>
                <a:gd name="T87" fmla="*/ 38 h 171"/>
                <a:gd name="T88" fmla="*/ 65 w 441"/>
                <a:gd name="T89" fmla="*/ 55 h 171"/>
                <a:gd name="T90" fmla="*/ 169 w 441"/>
                <a:gd name="T91" fmla="*/ 117 h 171"/>
                <a:gd name="T92" fmla="*/ 175 w 441"/>
                <a:gd name="T93" fmla="*/ 93 h 171"/>
                <a:gd name="T94" fmla="*/ 222 w 441"/>
                <a:gd name="T95" fmla="*/ 99 h 171"/>
                <a:gd name="T96" fmla="*/ 321 w 441"/>
                <a:gd name="T97" fmla="*/ 71 h 171"/>
                <a:gd name="T98" fmla="*/ 334 w 441"/>
                <a:gd name="T99" fmla="*/ 92 h 171"/>
                <a:gd name="T100" fmla="*/ 348 w 441"/>
                <a:gd name="T101" fmla="*/ 83 h 171"/>
                <a:gd name="T102" fmla="*/ 333 w 441"/>
                <a:gd name="T103" fmla="*/ 63 h 171"/>
                <a:gd name="T104" fmla="*/ 336 w 441"/>
                <a:gd name="T105" fmla="*/ 61 h 171"/>
                <a:gd name="T106" fmla="*/ 364 w 441"/>
                <a:gd name="T107" fmla="*/ 35 h 171"/>
                <a:gd name="T108" fmla="*/ 383 w 441"/>
                <a:gd name="T109" fmla="*/ 51 h 171"/>
                <a:gd name="T110" fmla="*/ 401 w 441"/>
                <a:gd name="T111" fmla="*/ 27 h 171"/>
                <a:gd name="T112" fmla="*/ 367 w 441"/>
                <a:gd name="T113" fmla="*/ 4 h 171"/>
                <a:gd name="T114" fmla="*/ 222 w 441"/>
                <a:gd name="T115" fmla="*/ 83 h 171"/>
                <a:gd name="T116" fmla="*/ 75 w 441"/>
                <a:gd name="T117"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41" h="171">
                  <a:moveTo>
                    <a:pt x="16" y="37"/>
                  </a:moveTo>
                  <a:cubicBezTo>
                    <a:pt x="0" y="46"/>
                    <a:pt x="0" y="46"/>
                    <a:pt x="0" y="46"/>
                  </a:cubicBezTo>
                  <a:cubicBezTo>
                    <a:pt x="46" y="121"/>
                    <a:pt x="128" y="171"/>
                    <a:pt x="222" y="171"/>
                  </a:cubicBezTo>
                  <a:cubicBezTo>
                    <a:pt x="313" y="171"/>
                    <a:pt x="394" y="124"/>
                    <a:pt x="441" y="53"/>
                  </a:cubicBezTo>
                  <a:cubicBezTo>
                    <a:pt x="425" y="43"/>
                    <a:pt x="425" y="43"/>
                    <a:pt x="425" y="43"/>
                  </a:cubicBezTo>
                  <a:cubicBezTo>
                    <a:pt x="410" y="65"/>
                    <a:pt x="391" y="86"/>
                    <a:pt x="368" y="103"/>
                  </a:cubicBezTo>
                  <a:cubicBezTo>
                    <a:pt x="325" y="136"/>
                    <a:pt x="273" y="152"/>
                    <a:pt x="223" y="152"/>
                  </a:cubicBezTo>
                  <a:cubicBezTo>
                    <a:pt x="149" y="152"/>
                    <a:pt x="77" y="119"/>
                    <a:pt x="29" y="56"/>
                  </a:cubicBezTo>
                  <a:cubicBezTo>
                    <a:pt x="24" y="50"/>
                    <a:pt x="20" y="43"/>
                    <a:pt x="16" y="37"/>
                  </a:cubicBezTo>
                  <a:moveTo>
                    <a:pt x="59" y="10"/>
                  </a:moveTo>
                  <a:cubicBezTo>
                    <a:pt x="17" y="36"/>
                    <a:pt x="17" y="36"/>
                    <a:pt x="17" y="36"/>
                  </a:cubicBezTo>
                  <a:cubicBezTo>
                    <a:pt x="21" y="42"/>
                    <a:pt x="26" y="49"/>
                    <a:pt x="31" y="55"/>
                  </a:cubicBezTo>
                  <a:cubicBezTo>
                    <a:pt x="78" y="118"/>
                    <a:pt x="150" y="151"/>
                    <a:pt x="223" y="151"/>
                  </a:cubicBezTo>
                  <a:cubicBezTo>
                    <a:pt x="273" y="151"/>
                    <a:pt x="324" y="135"/>
                    <a:pt x="367" y="102"/>
                  </a:cubicBezTo>
                  <a:cubicBezTo>
                    <a:pt x="390" y="85"/>
                    <a:pt x="409" y="64"/>
                    <a:pt x="423" y="42"/>
                  </a:cubicBezTo>
                  <a:cubicBezTo>
                    <a:pt x="403" y="28"/>
                    <a:pt x="403" y="28"/>
                    <a:pt x="403" y="28"/>
                  </a:cubicBezTo>
                  <a:cubicBezTo>
                    <a:pt x="397" y="37"/>
                    <a:pt x="391" y="45"/>
                    <a:pt x="384" y="52"/>
                  </a:cubicBezTo>
                  <a:cubicBezTo>
                    <a:pt x="383" y="54"/>
                    <a:pt x="383" y="54"/>
                    <a:pt x="383" y="54"/>
                  </a:cubicBezTo>
                  <a:cubicBezTo>
                    <a:pt x="381" y="53"/>
                    <a:pt x="381" y="53"/>
                    <a:pt x="381" y="53"/>
                  </a:cubicBezTo>
                  <a:cubicBezTo>
                    <a:pt x="365" y="38"/>
                    <a:pt x="365" y="38"/>
                    <a:pt x="365" y="38"/>
                  </a:cubicBezTo>
                  <a:cubicBezTo>
                    <a:pt x="356" y="47"/>
                    <a:pt x="347" y="55"/>
                    <a:pt x="338" y="62"/>
                  </a:cubicBezTo>
                  <a:cubicBezTo>
                    <a:pt x="337" y="63"/>
                    <a:pt x="337" y="63"/>
                    <a:pt x="336" y="64"/>
                  </a:cubicBezTo>
                  <a:cubicBezTo>
                    <a:pt x="349" y="82"/>
                    <a:pt x="349" y="82"/>
                    <a:pt x="349" y="82"/>
                  </a:cubicBezTo>
                  <a:cubicBezTo>
                    <a:pt x="350" y="83"/>
                    <a:pt x="350" y="83"/>
                    <a:pt x="350" y="83"/>
                  </a:cubicBezTo>
                  <a:cubicBezTo>
                    <a:pt x="349" y="85"/>
                    <a:pt x="349" y="85"/>
                    <a:pt x="349" y="85"/>
                  </a:cubicBezTo>
                  <a:cubicBezTo>
                    <a:pt x="344" y="88"/>
                    <a:pt x="340" y="91"/>
                    <a:pt x="335" y="94"/>
                  </a:cubicBezTo>
                  <a:cubicBezTo>
                    <a:pt x="333" y="95"/>
                    <a:pt x="333" y="95"/>
                    <a:pt x="333" y="95"/>
                  </a:cubicBezTo>
                  <a:cubicBezTo>
                    <a:pt x="332" y="93"/>
                    <a:pt x="332" y="93"/>
                    <a:pt x="332" y="93"/>
                  </a:cubicBezTo>
                  <a:cubicBezTo>
                    <a:pt x="321" y="74"/>
                    <a:pt x="321" y="74"/>
                    <a:pt x="321" y="74"/>
                  </a:cubicBezTo>
                  <a:cubicBezTo>
                    <a:pt x="291" y="92"/>
                    <a:pt x="257" y="101"/>
                    <a:pt x="222" y="101"/>
                  </a:cubicBezTo>
                  <a:cubicBezTo>
                    <a:pt x="207" y="101"/>
                    <a:pt x="191" y="99"/>
                    <a:pt x="176" y="96"/>
                  </a:cubicBezTo>
                  <a:cubicBezTo>
                    <a:pt x="171" y="118"/>
                    <a:pt x="171" y="118"/>
                    <a:pt x="171" y="118"/>
                  </a:cubicBezTo>
                  <a:cubicBezTo>
                    <a:pt x="170" y="119"/>
                    <a:pt x="170" y="119"/>
                    <a:pt x="170" y="119"/>
                  </a:cubicBezTo>
                  <a:cubicBezTo>
                    <a:pt x="169" y="119"/>
                    <a:pt x="169" y="119"/>
                    <a:pt x="169" y="119"/>
                  </a:cubicBezTo>
                  <a:cubicBezTo>
                    <a:pt x="128" y="109"/>
                    <a:pt x="92" y="87"/>
                    <a:pt x="64" y="56"/>
                  </a:cubicBezTo>
                  <a:cubicBezTo>
                    <a:pt x="62" y="55"/>
                    <a:pt x="62" y="55"/>
                    <a:pt x="62" y="55"/>
                  </a:cubicBezTo>
                  <a:cubicBezTo>
                    <a:pt x="64" y="53"/>
                    <a:pt x="64" y="53"/>
                    <a:pt x="64" y="53"/>
                  </a:cubicBezTo>
                  <a:cubicBezTo>
                    <a:pt x="80" y="38"/>
                    <a:pt x="80" y="38"/>
                    <a:pt x="80" y="38"/>
                  </a:cubicBezTo>
                  <a:cubicBezTo>
                    <a:pt x="77" y="34"/>
                    <a:pt x="73" y="30"/>
                    <a:pt x="70" y="25"/>
                  </a:cubicBezTo>
                  <a:cubicBezTo>
                    <a:pt x="66" y="20"/>
                    <a:pt x="62" y="15"/>
                    <a:pt x="59" y="10"/>
                  </a:cubicBezTo>
                  <a:moveTo>
                    <a:pt x="75" y="0"/>
                  </a:moveTo>
                  <a:cubicBezTo>
                    <a:pt x="61" y="9"/>
                    <a:pt x="61" y="9"/>
                    <a:pt x="61" y="9"/>
                  </a:cubicBezTo>
                  <a:cubicBezTo>
                    <a:pt x="64" y="14"/>
                    <a:pt x="67" y="19"/>
                    <a:pt x="71" y="24"/>
                  </a:cubicBezTo>
                  <a:cubicBezTo>
                    <a:pt x="75" y="29"/>
                    <a:pt x="79" y="34"/>
                    <a:pt x="83" y="38"/>
                  </a:cubicBezTo>
                  <a:cubicBezTo>
                    <a:pt x="65" y="55"/>
                    <a:pt x="65" y="55"/>
                    <a:pt x="65" y="55"/>
                  </a:cubicBezTo>
                  <a:cubicBezTo>
                    <a:pt x="94" y="86"/>
                    <a:pt x="130" y="107"/>
                    <a:pt x="169" y="117"/>
                  </a:cubicBezTo>
                  <a:cubicBezTo>
                    <a:pt x="175" y="93"/>
                    <a:pt x="175" y="93"/>
                    <a:pt x="175" y="93"/>
                  </a:cubicBezTo>
                  <a:cubicBezTo>
                    <a:pt x="191" y="97"/>
                    <a:pt x="206" y="99"/>
                    <a:pt x="222" y="99"/>
                  </a:cubicBezTo>
                  <a:cubicBezTo>
                    <a:pt x="256" y="99"/>
                    <a:pt x="291" y="90"/>
                    <a:pt x="321" y="71"/>
                  </a:cubicBezTo>
                  <a:cubicBezTo>
                    <a:pt x="334" y="92"/>
                    <a:pt x="334" y="92"/>
                    <a:pt x="334" y="92"/>
                  </a:cubicBezTo>
                  <a:cubicBezTo>
                    <a:pt x="339" y="89"/>
                    <a:pt x="343" y="86"/>
                    <a:pt x="348" y="83"/>
                  </a:cubicBezTo>
                  <a:cubicBezTo>
                    <a:pt x="333" y="63"/>
                    <a:pt x="333" y="63"/>
                    <a:pt x="333" y="63"/>
                  </a:cubicBezTo>
                  <a:cubicBezTo>
                    <a:pt x="334" y="62"/>
                    <a:pt x="336" y="62"/>
                    <a:pt x="336" y="61"/>
                  </a:cubicBezTo>
                  <a:cubicBezTo>
                    <a:pt x="347" y="53"/>
                    <a:pt x="356" y="44"/>
                    <a:pt x="364" y="35"/>
                  </a:cubicBezTo>
                  <a:cubicBezTo>
                    <a:pt x="383" y="51"/>
                    <a:pt x="383" y="51"/>
                    <a:pt x="383" y="51"/>
                  </a:cubicBezTo>
                  <a:cubicBezTo>
                    <a:pt x="389" y="43"/>
                    <a:pt x="396" y="35"/>
                    <a:pt x="401" y="27"/>
                  </a:cubicBezTo>
                  <a:cubicBezTo>
                    <a:pt x="367" y="4"/>
                    <a:pt x="367" y="4"/>
                    <a:pt x="367" y="4"/>
                  </a:cubicBezTo>
                  <a:cubicBezTo>
                    <a:pt x="336" y="51"/>
                    <a:pt x="283" y="83"/>
                    <a:pt x="222" y="83"/>
                  </a:cubicBezTo>
                  <a:cubicBezTo>
                    <a:pt x="160" y="83"/>
                    <a:pt x="106" y="49"/>
                    <a:pt x="75" y="0"/>
                  </a:cubicBezTo>
                </a:path>
              </a:pathLst>
            </a:custGeom>
            <a:grp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grpSp>
      <p:sp>
        <p:nvSpPr>
          <p:cNvPr id="231" name="Freeform 192"/>
          <p:cNvSpPr>
            <a:spLocks noEditPoints="1"/>
          </p:cNvSpPr>
          <p:nvPr userDrawn="1"/>
        </p:nvSpPr>
        <p:spPr bwMode="auto">
          <a:xfrm>
            <a:off x="0" y="700088"/>
            <a:ext cx="727075" cy="444500"/>
          </a:xfrm>
          <a:custGeom>
            <a:avLst/>
            <a:gdLst>
              <a:gd name="T0" fmla="*/ 229 w 252"/>
              <a:gd name="T1" fmla="*/ 146 h 154"/>
              <a:gd name="T2" fmla="*/ 228 w 252"/>
              <a:gd name="T3" fmla="*/ 152 h 154"/>
              <a:gd name="T4" fmla="*/ 252 w 252"/>
              <a:gd name="T5" fmla="*/ 154 h 154"/>
              <a:gd name="T6" fmla="*/ 252 w 252"/>
              <a:gd name="T7" fmla="*/ 148 h 154"/>
              <a:gd name="T8" fmla="*/ 229 w 252"/>
              <a:gd name="T9" fmla="*/ 146 h 154"/>
              <a:gd name="T10" fmla="*/ 0 w 252"/>
              <a:gd name="T11" fmla="*/ 0 h 154"/>
              <a:gd name="T12" fmla="*/ 0 w 252"/>
              <a:gd name="T13" fmla="*/ 11 h 154"/>
              <a:gd name="T14" fmla="*/ 18 w 252"/>
              <a:gd name="T15" fmla="*/ 37 h 154"/>
              <a:gd name="T16" fmla="*/ 23 w 252"/>
              <a:gd name="T17" fmla="*/ 33 h 154"/>
              <a:gd name="T18" fmla="*/ 0 w 252"/>
              <a:gd name="T19"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154">
                <a:moveTo>
                  <a:pt x="229" y="146"/>
                </a:moveTo>
                <a:cubicBezTo>
                  <a:pt x="228" y="152"/>
                  <a:pt x="228" y="152"/>
                  <a:pt x="228" y="152"/>
                </a:cubicBezTo>
                <a:cubicBezTo>
                  <a:pt x="236" y="153"/>
                  <a:pt x="244" y="154"/>
                  <a:pt x="252" y="154"/>
                </a:cubicBezTo>
                <a:cubicBezTo>
                  <a:pt x="252" y="148"/>
                  <a:pt x="252" y="148"/>
                  <a:pt x="252" y="148"/>
                </a:cubicBezTo>
                <a:cubicBezTo>
                  <a:pt x="244" y="147"/>
                  <a:pt x="237" y="147"/>
                  <a:pt x="229" y="146"/>
                </a:cubicBezTo>
                <a:moveTo>
                  <a:pt x="0" y="0"/>
                </a:moveTo>
                <a:cubicBezTo>
                  <a:pt x="0" y="11"/>
                  <a:pt x="0" y="11"/>
                  <a:pt x="0" y="11"/>
                </a:cubicBezTo>
                <a:cubicBezTo>
                  <a:pt x="5" y="20"/>
                  <a:pt x="11" y="29"/>
                  <a:pt x="18" y="37"/>
                </a:cubicBezTo>
                <a:cubicBezTo>
                  <a:pt x="23" y="33"/>
                  <a:pt x="23" y="33"/>
                  <a:pt x="23" y="33"/>
                </a:cubicBezTo>
                <a:cubicBezTo>
                  <a:pt x="14" y="23"/>
                  <a:pt x="7" y="11"/>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2" name="Freeform 193"/>
          <p:cNvSpPr>
            <a:spLocks/>
          </p:cNvSpPr>
          <p:nvPr userDrawn="1"/>
        </p:nvSpPr>
        <p:spPr bwMode="auto">
          <a:xfrm>
            <a:off x="307975" y="1257300"/>
            <a:ext cx="34925" cy="22225"/>
          </a:xfrm>
          <a:custGeom>
            <a:avLst/>
            <a:gdLst>
              <a:gd name="T0" fmla="*/ 1 w 12"/>
              <a:gd name="T1" fmla="*/ 0 h 8"/>
              <a:gd name="T2" fmla="*/ 0 w 12"/>
              <a:gd name="T3" fmla="*/ 3 h 8"/>
              <a:gd name="T4" fmla="*/ 11 w 12"/>
              <a:gd name="T5" fmla="*/ 8 h 8"/>
              <a:gd name="T6" fmla="*/ 12 w 12"/>
              <a:gd name="T7" fmla="*/ 5 h 8"/>
              <a:gd name="T8" fmla="*/ 1 w 12"/>
              <a:gd name="T9" fmla="*/ 0 h 8"/>
            </a:gdLst>
            <a:ahLst/>
            <a:cxnLst>
              <a:cxn ang="0">
                <a:pos x="T0" y="T1"/>
              </a:cxn>
              <a:cxn ang="0">
                <a:pos x="T2" y="T3"/>
              </a:cxn>
              <a:cxn ang="0">
                <a:pos x="T4" y="T5"/>
              </a:cxn>
              <a:cxn ang="0">
                <a:pos x="T6" y="T7"/>
              </a:cxn>
              <a:cxn ang="0">
                <a:pos x="T8" y="T9"/>
              </a:cxn>
            </a:cxnLst>
            <a:rect l="0" t="0" r="r" b="b"/>
            <a:pathLst>
              <a:path w="12" h="8">
                <a:moveTo>
                  <a:pt x="1" y="0"/>
                </a:moveTo>
                <a:cubicBezTo>
                  <a:pt x="0" y="3"/>
                  <a:pt x="0" y="3"/>
                  <a:pt x="0" y="3"/>
                </a:cubicBezTo>
                <a:cubicBezTo>
                  <a:pt x="3" y="5"/>
                  <a:pt x="7" y="7"/>
                  <a:pt x="11" y="8"/>
                </a:cubicBezTo>
                <a:cubicBezTo>
                  <a:pt x="12" y="5"/>
                  <a:pt x="12" y="5"/>
                  <a:pt x="12" y="5"/>
                </a:cubicBezTo>
                <a:cubicBezTo>
                  <a:pt x="9" y="3"/>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3" name="Freeform 194"/>
          <p:cNvSpPr>
            <a:spLocks/>
          </p:cNvSpPr>
          <p:nvPr userDrawn="1"/>
        </p:nvSpPr>
        <p:spPr bwMode="auto">
          <a:xfrm>
            <a:off x="106363" y="1144588"/>
            <a:ext cx="38100" cy="28575"/>
          </a:xfrm>
          <a:custGeom>
            <a:avLst/>
            <a:gdLst>
              <a:gd name="T0" fmla="*/ 3 w 13"/>
              <a:gd name="T1" fmla="*/ 0 h 10"/>
              <a:gd name="T2" fmla="*/ 0 w 13"/>
              <a:gd name="T3" fmla="*/ 3 h 10"/>
              <a:gd name="T4" fmla="*/ 11 w 13"/>
              <a:gd name="T5" fmla="*/ 10 h 10"/>
              <a:gd name="T6" fmla="*/ 13 w 13"/>
              <a:gd name="T7" fmla="*/ 7 h 10"/>
              <a:gd name="T8" fmla="*/ 3 w 13"/>
              <a:gd name="T9" fmla="*/ 0 h 10"/>
            </a:gdLst>
            <a:ahLst/>
            <a:cxnLst>
              <a:cxn ang="0">
                <a:pos x="T0" y="T1"/>
              </a:cxn>
              <a:cxn ang="0">
                <a:pos x="T2" y="T3"/>
              </a:cxn>
              <a:cxn ang="0">
                <a:pos x="T4" y="T5"/>
              </a:cxn>
              <a:cxn ang="0">
                <a:pos x="T6" y="T7"/>
              </a:cxn>
              <a:cxn ang="0">
                <a:pos x="T8" y="T9"/>
              </a:cxn>
            </a:cxnLst>
            <a:rect l="0" t="0" r="r" b="b"/>
            <a:pathLst>
              <a:path w="13" h="10">
                <a:moveTo>
                  <a:pt x="3" y="0"/>
                </a:moveTo>
                <a:cubicBezTo>
                  <a:pt x="0" y="3"/>
                  <a:pt x="0" y="3"/>
                  <a:pt x="0" y="3"/>
                </a:cubicBezTo>
                <a:cubicBezTo>
                  <a:pt x="4" y="5"/>
                  <a:pt x="7" y="8"/>
                  <a:pt x="11" y="10"/>
                </a:cubicBezTo>
                <a:cubicBezTo>
                  <a:pt x="13" y="7"/>
                  <a:pt x="13" y="7"/>
                  <a:pt x="13" y="7"/>
                </a:cubicBezTo>
                <a:cubicBezTo>
                  <a:pt x="9" y="5"/>
                  <a:pt x="6" y="2"/>
                  <a:pt x="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4" name="Freeform 195"/>
          <p:cNvSpPr>
            <a:spLocks/>
          </p:cNvSpPr>
          <p:nvPr userDrawn="1"/>
        </p:nvSpPr>
        <p:spPr bwMode="auto">
          <a:xfrm>
            <a:off x="155575" y="1176338"/>
            <a:ext cx="34925" cy="28575"/>
          </a:xfrm>
          <a:custGeom>
            <a:avLst/>
            <a:gdLst>
              <a:gd name="T0" fmla="*/ 2 w 12"/>
              <a:gd name="T1" fmla="*/ 0 h 10"/>
              <a:gd name="T2" fmla="*/ 0 w 12"/>
              <a:gd name="T3" fmla="*/ 3 h 10"/>
              <a:gd name="T4" fmla="*/ 10 w 12"/>
              <a:gd name="T5" fmla="*/ 10 h 10"/>
              <a:gd name="T6" fmla="*/ 12 w 12"/>
              <a:gd name="T7" fmla="*/ 6 h 10"/>
              <a:gd name="T8" fmla="*/ 2 w 12"/>
              <a:gd name="T9" fmla="*/ 0 h 10"/>
            </a:gdLst>
            <a:ahLst/>
            <a:cxnLst>
              <a:cxn ang="0">
                <a:pos x="T0" y="T1"/>
              </a:cxn>
              <a:cxn ang="0">
                <a:pos x="T2" y="T3"/>
              </a:cxn>
              <a:cxn ang="0">
                <a:pos x="T4" y="T5"/>
              </a:cxn>
              <a:cxn ang="0">
                <a:pos x="T6" y="T7"/>
              </a:cxn>
              <a:cxn ang="0">
                <a:pos x="T8" y="T9"/>
              </a:cxn>
            </a:cxnLst>
            <a:rect l="0" t="0" r="r" b="b"/>
            <a:pathLst>
              <a:path w="12" h="10">
                <a:moveTo>
                  <a:pt x="2" y="0"/>
                </a:moveTo>
                <a:cubicBezTo>
                  <a:pt x="0" y="3"/>
                  <a:pt x="0" y="3"/>
                  <a:pt x="0" y="3"/>
                </a:cubicBezTo>
                <a:cubicBezTo>
                  <a:pt x="3" y="5"/>
                  <a:pt x="7" y="7"/>
                  <a:pt x="10" y="10"/>
                </a:cubicBezTo>
                <a:cubicBezTo>
                  <a:pt x="12" y="6"/>
                  <a:pt x="12" y="6"/>
                  <a:pt x="12" y="6"/>
                </a:cubicBezTo>
                <a:cubicBezTo>
                  <a:pt x="9" y="4"/>
                  <a:pt x="5" y="2"/>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5" name="Freeform 196"/>
          <p:cNvSpPr>
            <a:spLocks/>
          </p:cNvSpPr>
          <p:nvPr userDrawn="1"/>
        </p:nvSpPr>
        <p:spPr bwMode="auto">
          <a:xfrm>
            <a:off x="257175" y="1230313"/>
            <a:ext cx="33338" cy="26988"/>
          </a:xfrm>
          <a:custGeom>
            <a:avLst/>
            <a:gdLst>
              <a:gd name="T0" fmla="*/ 1 w 12"/>
              <a:gd name="T1" fmla="*/ 0 h 9"/>
              <a:gd name="T2" fmla="*/ 0 w 12"/>
              <a:gd name="T3" fmla="*/ 4 h 9"/>
              <a:gd name="T4" fmla="*/ 11 w 12"/>
              <a:gd name="T5" fmla="*/ 9 h 9"/>
              <a:gd name="T6" fmla="*/ 12 w 12"/>
              <a:gd name="T7" fmla="*/ 6 h 9"/>
              <a:gd name="T8" fmla="*/ 1 w 12"/>
              <a:gd name="T9" fmla="*/ 0 h 9"/>
            </a:gdLst>
            <a:ahLst/>
            <a:cxnLst>
              <a:cxn ang="0">
                <a:pos x="T0" y="T1"/>
              </a:cxn>
              <a:cxn ang="0">
                <a:pos x="T2" y="T3"/>
              </a:cxn>
              <a:cxn ang="0">
                <a:pos x="T4" y="T5"/>
              </a:cxn>
              <a:cxn ang="0">
                <a:pos x="T6" y="T7"/>
              </a:cxn>
              <a:cxn ang="0">
                <a:pos x="T8" y="T9"/>
              </a:cxn>
            </a:cxnLst>
            <a:rect l="0" t="0" r="r" b="b"/>
            <a:pathLst>
              <a:path w="12" h="9">
                <a:moveTo>
                  <a:pt x="1" y="0"/>
                </a:moveTo>
                <a:cubicBezTo>
                  <a:pt x="0" y="4"/>
                  <a:pt x="0" y="4"/>
                  <a:pt x="0" y="4"/>
                </a:cubicBezTo>
                <a:cubicBezTo>
                  <a:pt x="3" y="6"/>
                  <a:pt x="7" y="7"/>
                  <a:pt x="11" y="9"/>
                </a:cubicBezTo>
                <a:cubicBezTo>
                  <a:pt x="12" y="6"/>
                  <a:pt x="12" y="6"/>
                  <a:pt x="12" y="6"/>
                </a:cubicBezTo>
                <a:cubicBezTo>
                  <a:pt x="9" y="4"/>
                  <a:pt x="5" y="2"/>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6" name="Freeform 197"/>
          <p:cNvSpPr>
            <a:spLocks/>
          </p:cNvSpPr>
          <p:nvPr userDrawn="1"/>
        </p:nvSpPr>
        <p:spPr bwMode="auto">
          <a:xfrm>
            <a:off x="60325" y="1109663"/>
            <a:ext cx="34925" cy="28575"/>
          </a:xfrm>
          <a:custGeom>
            <a:avLst/>
            <a:gdLst>
              <a:gd name="T0" fmla="*/ 3 w 12"/>
              <a:gd name="T1" fmla="*/ 0 h 10"/>
              <a:gd name="T2" fmla="*/ 0 w 12"/>
              <a:gd name="T3" fmla="*/ 3 h 10"/>
              <a:gd name="T4" fmla="*/ 10 w 12"/>
              <a:gd name="T5" fmla="*/ 10 h 10"/>
              <a:gd name="T6" fmla="*/ 12 w 12"/>
              <a:gd name="T7" fmla="*/ 7 h 10"/>
              <a:gd name="T8" fmla="*/ 3 w 12"/>
              <a:gd name="T9" fmla="*/ 0 h 10"/>
            </a:gdLst>
            <a:ahLst/>
            <a:cxnLst>
              <a:cxn ang="0">
                <a:pos x="T0" y="T1"/>
              </a:cxn>
              <a:cxn ang="0">
                <a:pos x="T2" y="T3"/>
              </a:cxn>
              <a:cxn ang="0">
                <a:pos x="T4" y="T5"/>
              </a:cxn>
              <a:cxn ang="0">
                <a:pos x="T6" y="T7"/>
              </a:cxn>
              <a:cxn ang="0">
                <a:pos x="T8" y="T9"/>
              </a:cxn>
            </a:cxnLst>
            <a:rect l="0" t="0" r="r" b="b"/>
            <a:pathLst>
              <a:path w="12" h="10">
                <a:moveTo>
                  <a:pt x="3" y="0"/>
                </a:moveTo>
                <a:cubicBezTo>
                  <a:pt x="0" y="3"/>
                  <a:pt x="0" y="3"/>
                  <a:pt x="0" y="3"/>
                </a:cubicBezTo>
                <a:cubicBezTo>
                  <a:pt x="4" y="5"/>
                  <a:pt x="7" y="8"/>
                  <a:pt x="10" y="10"/>
                </a:cubicBezTo>
                <a:cubicBezTo>
                  <a:pt x="12" y="7"/>
                  <a:pt x="12" y="7"/>
                  <a:pt x="12" y="7"/>
                </a:cubicBezTo>
                <a:cubicBezTo>
                  <a:pt x="9" y="5"/>
                  <a:pt x="6" y="2"/>
                  <a:pt x="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7" name="Freeform 198"/>
          <p:cNvSpPr>
            <a:spLocks/>
          </p:cNvSpPr>
          <p:nvPr userDrawn="1"/>
        </p:nvSpPr>
        <p:spPr bwMode="auto">
          <a:xfrm>
            <a:off x="204788" y="1204913"/>
            <a:ext cx="38100" cy="25400"/>
          </a:xfrm>
          <a:custGeom>
            <a:avLst/>
            <a:gdLst>
              <a:gd name="T0" fmla="*/ 2 w 13"/>
              <a:gd name="T1" fmla="*/ 0 h 9"/>
              <a:gd name="T2" fmla="*/ 0 w 13"/>
              <a:gd name="T3" fmla="*/ 3 h 9"/>
              <a:gd name="T4" fmla="*/ 11 w 13"/>
              <a:gd name="T5" fmla="*/ 9 h 9"/>
              <a:gd name="T6" fmla="*/ 13 w 13"/>
              <a:gd name="T7" fmla="*/ 6 h 9"/>
              <a:gd name="T8" fmla="*/ 2 w 13"/>
              <a:gd name="T9" fmla="*/ 0 h 9"/>
            </a:gdLst>
            <a:ahLst/>
            <a:cxnLst>
              <a:cxn ang="0">
                <a:pos x="T0" y="T1"/>
              </a:cxn>
              <a:cxn ang="0">
                <a:pos x="T2" y="T3"/>
              </a:cxn>
              <a:cxn ang="0">
                <a:pos x="T4" y="T5"/>
              </a:cxn>
              <a:cxn ang="0">
                <a:pos x="T6" y="T7"/>
              </a:cxn>
              <a:cxn ang="0">
                <a:pos x="T8" y="T9"/>
              </a:cxn>
            </a:cxnLst>
            <a:rect l="0" t="0" r="r" b="b"/>
            <a:pathLst>
              <a:path w="13" h="9">
                <a:moveTo>
                  <a:pt x="2" y="0"/>
                </a:moveTo>
                <a:cubicBezTo>
                  <a:pt x="0" y="3"/>
                  <a:pt x="0" y="3"/>
                  <a:pt x="0" y="3"/>
                </a:cubicBezTo>
                <a:cubicBezTo>
                  <a:pt x="4" y="5"/>
                  <a:pt x="7" y="7"/>
                  <a:pt x="11" y="9"/>
                </a:cubicBezTo>
                <a:cubicBezTo>
                  <a:pt x="13" y="6"/>
                  <a:pt x="13" y="6"/>
                  <a:pt x="13" y="6"/>
                </a:cubicBezTo>
                <a:cubicBezTo>
                  <a:pt x="9" y="4"/>
                  <a:pt x="5" y="2"/>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8" name="Freeform 199"/>
          <p:cNvSpPr>
            <a:spLocks/>
          </p:cNvSpPr>
          <p:nvPr userDrawn="1"/>
        </p:nvSpPr>
        <p:spPr bwMode="auto">
          <a:xfrm>
            <a:off x="1827213" y="149225"/>
            <a:ext cx="14288" cy="38100"/>
          </a:xfrm>
          <a:custGeom>
            <a:avLst/>
            <a:gdLst>
              <a:gd name="T0" fmla="*/ 4 w 5"/>
              <a:gd name="T1" fmla="*/ 0 h 13"/>
              <a:gd name="T2" fmla="*/ 0 w 5"/>
              <a:gd name="T3" fmla="*/ 0 h 13"/>
              <a:gd name="T4" fmla="*/ 1 w 5"/>
              <a:gd name="T5" fmla="*/ 13 h 13"/>
              <a:gd name="T6" fmla="*/ 5 w 5"/>
              <a:gd name="T7" fmla="*/ 12 h 13"/>
              <a:gd name="T8" fmla="*/ 4 w 5"/>
              <a:gd name="T9" fmla="*/ 0 h 13"/>
            </a:gdLst>
            <a:ahLst/>
            <a:cxnLst>
              <a:cxn ang="0">
                <a:pos x="T0" y="T1"/>
              </a:cxn>
              <a:cxn ang="0">
                <a:pos x="T2" y="T3"/>
              </a:cxn>
              <a:cxn ang="0">
                <a:pos x="T4" y="T5"/>
              </a:cxn>
              <a:cxn ang="0">
                <a:pos x="T6" y="T7"/>
              </a:cxn>
              <a:cxn ang="0">
                <a:pos x="T8" y="T9"/>
              </a:cxn>
            </a:cxnLst>
            <a:rect l="0" t="0" r="r" b="b"/>
            <a:pathLst>
              <a:path w="5" h="13">
                <a:moveTo>
                  <a:pt x="4" y="0"/>
                </a:moveTo>
                <a:cubicBezTo>
                  <a:pt x="0" y="0"/>
                  <a:pt x="0" y="0"/>
                  <a:pt x="0" y="0"/>
                </a:cubicBezTo>
                <a:cubicBezTo>
                  <a:pt x="0" y="4"/>
                  <a:pt x="0" y="9"/>
                  <a:pt x="1" y="13"/>
                </a:cubicBezTo>
                <a:cubicBezTo>
                  <a:pt x="5" y="12"/>
                  <a:pt x="5" y="12"/>
                  <a:pt x="5" y="12"/>
                </a:cubicBezTo>
                <a:cubicBezTo>
                  <a:pt x="4" y="8"/>
                  <a:pt x="4"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39" name="Freeform 200"/>
          <p:cNvSpPr>
            <a:spLocks/>
          </p:cNvSpPr>
          <p:nvPr userDrawn="1"/>
        </p:nvSpPr>
        <p:spPr bwMode="auto">
          <a:xfrm>
            <a:off x="1819275" y="92075"/>
            <a:ext cx="15875" cy="38100"/>
          </a:xfrm>
          <a:custGeom>
            <a:avLst/>
            <a:gdLst>
              <a:gd name="T0" fmla="*/ 4 w 6"/>
              <a:gd name="T1" fmla="*/ 0 h 13"/>
              <a:gd name="T2" fmla="*/ 0 w 6"/>
              <a:gd name="T3" fmla="*/ 1 h 13"/>
              <a:gd name="T4" fmla="*/ 2 w 6"/>
              <a:gd name="T5" fmla="*/ 13 h 13"/>
              <a:gd name="T6" fmla="*/ 6 w 6"/>
              <a:gd name="T7" fmla="*/ 12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0" y="1"/>
                  <a:pt x="0" y="1"/>
                  <a:pt x="0" y="1"/>
                </a:cubicBezTo>
                <a:cubicBezTo>
                  <a:pt x="1" y="5"/>
                  <a:pt x="2" y="9"/>
                  <a:pt x="2" y="13"/>
                </a:cubicBezTo>
                <a:cubicBezTo>
                  <a:pt x="6" y="12"/>
                  <a:pt x="6" y="12"/>
                  <a:pt x="6" y="12"/>
                </a:cubicBezTo>
                <a:cubicBezTo>
                  <a:pt x="5" y="8"/>
                  <a:pt x="5"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0" name="Freeform 201"/>
          <p:cNvSpPr>
            <a:spLocks/>
          </p:cNvSpPr>
          <p:nvPr userDrawn="1"/>
        </p:nvSpPr>
        <p:spPr bwMode="auto">
          <a:xfrm>
            <a:off x="1809750" y="34925"/>
            <a:ext cx="17463" cy="36513"/>
          </a:xfrm>
          <a:custGeom>
            <a:avLst/>
            <a:gdLst>
              <a:gd name="T0" fmla="*/ 4 w 6"/>
              <a:gd name="T1" fmla="*/ 0 h 13"/>
              <a:gd name="T2" fmla="*/ 0 w 6"/>
              <a:gd name="T3" fmla="*/ 1 h 13"/>
              <a:gd name="T4" fmla="*/ 2 w 6"/>
              <a:gd name="T5" fmla="*/ 13 h 13"/>
              <a:gd name="T6" fmla="*/ 6 w 6"/>
              <a:gd name="T7" fmla="*/ 13 h 13"/>
              <a:gd name="T8" fmla="*/ 4 w 6"/>
              <a:gd name="T9" fmla="*/ 0 h 13"/>
            </a:gdLst>
            <a:ahLst/>
            <a:cxnLst>
              <a:cxn ang="0">
                <a:pos x="T0" y="T1"/>
              </a:cxn>
              <a:cxn ang="0">
                <a:pos x="T2" y="T3"/>
              </a:cxn>
              <a:cxn ang="0">
                <a:pos x="T4" y="T5"/>
              </a:cxn>
              <a:cxn ang="0">
                <a:pos x="T6" y="T7"/>
              </a:cxn>
              <a:cxn ang="0">
                <a:pos x="T8" y="T9"/>
              </a:cxn>
            </a:cxnLst>
            <a:rect l="0" t="0" r="r" b="b"/>
            <a:pathLst>
              <a:path w="6" h="13">
                <a:moveTo>
                  <a:pt x="4" y="0"/>
                </a:moveTo>
                <a:cubicBezTo>
                  <a:pt x="0" y="1"/>
                  <a:pt x="0" y="1"/>
                  <a:pt x="0" y="1"/>
                </a:cubicBezTo>
                <a:cubicBezTo>
                  <a:pt x="1" y="5"/>
                  <a:pt x="2" y="9"/>
                  <a:pt x="2" y="13"/>
                </a:cubicBezTo>
                <a:cubicBezTo>
                  <a:pt x="6" y="13"/>
                  <a:pt x="6" y="13"/>
                  <a:pt x="6" y="13"/>
                </a:cubicBezTo>
                <a:cubicBezTo>
                  <a:pt x="5" y="9"/>
                  <a:pt x="5"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1" name="Freeform 202"/>
          <p:cNvSpPr>
            <a:spLocks/>
          </p:cNvSpPr>
          <p:nvPr userDrawn="1"/>
        </p:nvSpPr>
        <p:spPr bwMode="auto">
          <a:xfrm>
            <a:off x="1830388" y="207963"/>
            <a:ext cx="11113" cy="34925"/>
          </a:xfrm>
          <a:custGeom>
            <a:avLst/>
            <a:gdLst>
              <a:gd name="T0" fmla="*/ 4 w 4"/>
              <a:gd name="T1" fmla="*/ 0 h 12"/>
              <a:gd name="T2" fmla="*/ 0 w 4"/>
              <a:gd name="T3" fmla="*/ 0 h 12"/>
              <a:gd name="T4" fmla="*/ 0 w 4"/>
              <a:gd name="T5" fmla="*/ 12 h 12"/>
              <a:gd name="T6" fmla="*/ 4 w 4"/>
              <a:gd name="T7" fmla="*/ 12 h 12"/>
              <a:gd name="T8" fmla="*/ 4 w 4"/>
              <a:gd name="T9" fmla="*/ 0 h 12"/>
            </a:gdLst>
            <a:ahLst/>
            <a:cxnLst>
              <a:cxn ang="0">
                <a:pos x="T0" y="T1"/>
              </a:cxn>
              <a:cxn ang="0">
                <a:pos x="T2" y="T3"/>
              </a:cxn>
              <a:cxn ang="0">
                <a:pos x="T4" y="T5"/>
              </a:cxn>
              <a:cxn ang="0">
                <a:pos x="T6" y="T7"/>
              </a:cxn>
              <a:cxn ang="0">
                <a:pos x="T8" y="T9"/>
              </a:cxn>
            </a:cxnLst>
            <a:rect l="0" t="0" r="r" b="b"/>
            <a:pathLst>
              <a:path w="4" h="12">
                <a:moveTo>
                  <a:pt x="4" y="0"/>
                </a:moveTo>
                <a:cubicBezTo>
                  <a:pt x="0" y="0"/>
                  <a:pt x="0" y="0"/>
                  <a:pt x="0" y="0"/>
                </a:cubicBezTo>
                <a:cubicBezTo>
                  <a:pt x="0" y="4"/>
                  <a:pt x="0" y="8"/>
                  <a:pt x="0" y="12"/>
                </a:cubicBezTo>
                <a:cubicBezTo>
                  <a:pt x="4" y="12"/>
                  <a:pt x="4" y="12"/>
                  <a:pt x="4" y="12"/>
                </a:cubicBezTo>
                <a:cubicBezTo>
                  <a:pt x="4" y="8"/>
                  <a:pt x="4" y="4"/>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2" name="Freeform 203"/>
          <p:cNvSpPr>
            <a:spLocks/>
          </p:cNvSpPr>
          <p:nvPr userDrawn="1"/>
        </p:nvSpPr>
        <p:spPr bwMode="auto">
          <a:xfrm>
            <a:off x="1663700" y="809625"/>
            <a:ext cx="25400" cy="34925"/>
          </a:xfrm>
          <a:custGeom>
            <a:avLst/>
            <a:gdLst>
              <a:gd name="T0" fmla="*/ 6 w 9"/>
              <a:gd name="T1" fmla="*/ 0 h 12"/>
              <a:gd name="T2" fmla="*/ 0 w 9"/>
              <a:gd name="T3" fmla="*/ 10 h 12"/>
              <a:gd name="T4" fmla="*/ 3 w 9"/>
              <a:gd name="T5" fmla="*/ 12 h 12"/>
              <a:gd name="T6" fmla="*/ 9 w 9"/>
              <a:gd name="T7" fmla="*/ 2 h 12"/>
              <a:gd name="T8" fmla="*/ 6 w 9"/>
              <a:gd name="T9" fmla="*/ 0 h 12"/>
            </a:gdLst>
            <a:ahLst/>
            <a:cxnLst>
              <a:cxn ang="0">
                <a:pos x="T0" y="T1"/>
              </a:cxn>
              <a:cxn ang="0">
                <a:pos x="T2" y="T3"/>
              </a:cxn>
              <a:cxn ang="0">
                <a:pos x="T4" y="T5"/>
              </a:cxn>
              <a:cxn ang="0">
                <a:pos x="T6" y="T7"/>
              </a:cxn>
              <a:cxn ang="0">
                <a:pos x="T8" y="T9"/>
              </a:cxn>
            </a:cxnLst>
            <a:rect l="0" t="0" r="r" b="b"/>
            <a:pathLst>
              <a:path w="9" h="12">
                <a:moveTo>
                  <a:pt x="6" y="0"/>
                </a:moveTo>
                <a:cubicBezTo>
                  <a:pt x="4" y="3"/>
                  <a:pt x="2" y="7"/>
                  <a:pt x="0" y="10"/>
                </a:cubicBezTo>
                <a:cubicBezTo>
                  <a:pt x="3" y="12"/>
                  <a:pt x="3" y="12"/>
                  <a:pt x="3" y="12"/>
                </a:cubicBezTo>
                <a:cubicBezTo>
                  <a:pt x="5" y="9"/>
                  <a:pt x="7" y="5"/>
                  <a:pt x="9" y="2"/>
                </a:cubicBezTo>
                <a:cubicBezTo>
                  <a:pt x="6" y="0"/>
                  <a:pt x="6" y="0"/>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3" name="Freeform 204"/>
          <p:cNvSpPr>
            <a:spLocks/>
          </p:cNvSpPr>
          <p:nvPr userDrawn="1"/>
        </p:nvSpPr>
        <p:spPr bwMode="auto">
          <a:xfrm>
            <a:off x="1631950" y="858838"/>
            <a:ext cx="28575" cy="34925"/>
          </a:xfrm>
          <a:custGeom>
            <a:avLst/>
            <a:gdLst>
              <a:gd name="T0" fmla="*/ 7 w 10"/>
              <a:gd name="T1" fmla="*/ 0 h 12"/>
              <a:gd name="T2" fmla="*/ 0 w 10"/>
              <a:gd name="T3" fmla="*/ 10 h 12"/>
              <a:gd name="T4" fmla="*/ 3 w 10"/>
              <a:gd name="T5" fmla="*/ 12 h 12"/>
              <a:gd name="T6" fmla="*/ 10 w 10"/>
              <a:gd name="T7" fmla="*/ 2 h 12"/>
              <a:gd name="T8" fmla="*/ 7 w 10"/>
              <a:gd name="T9" fmla="*/ 0 h 12"/>
            </a:gdLst>
            <a:ahLst/>
            <a:cxnLst>
              <a:cxn ang="0">
                <a:pos x="T0" y="T1"/>
              </a:cxn>
              <a:cxn ang="0">
                <a:pos x="T2" y="T3"/>
              </a:cxn>
              <a:cxn ang="0">
                <a:pos x="T4" y="T5"/>
              </a:cxn>
              <a:cxn ang="0">
                <a:pos x="T6" y="T7"/>
              </a:cxn>
              <a:cxn ang="0">
                <a:pos x="T8" y="T9"/>
              </a:cxn>
            </a:cxnLst>
            <a:rect l="0" t="0" r="r" b="b"/>
            <a:pathLst>
              <a:path w="10" h="12">
                <a:moveTo>
                  <a:pt x="7" y="0"/>
                </a:moveTo>
                <a:cubicBezTo>
                  <a:pt x="4" y="3"/>
                  <a:pt x="2" y="7"/>
                  <a:pt x="0" y="10"/>
                </a:cubicBezTo>
                <a:cubicBezTo>
                  <a:pt x="3" y="12"/>
                  <a:pt x="3" y="12"/>
                  <a:pt x="3" y="12"/>
                </a:cubicBezTo>
                <a:cubicBezTo>
                  <a:pt x="5" y="9"/>
                  <a:pt x="7" y="5"/>
                  <a:pt x="10" y="2"/>
                </a:cubicBezTo>
                <a:cubicBezTo>
                  <a:pt x="7" y="0"/>
                  <a:pt x="7" y="0"/>
                  <a:pt x="7"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4" name="Freeform 206"/>
          <p:cNvSpPr>
            <a:spLocks/>
          </p:cNvSpPr>
          <p:nvPr userDrawn="1"/>
        </p:nvSpPr>
        <p:spPr bwMode="auto">
          <a:xfrm>
            <a:off x="1717675" y="709613"/>
            <a:ext cx="25400" cy="36513"/>
          </a:xfrm>
          <a:custGeom>
            <a:avLst/>
            <a:gdLst>
              <a:gd name="T0" fmla="*/ 5 w 9"/>
              <a:gd name="T1" fmla="*/ 0 h 13"/>
              <a:gd name="T2" fmla="*/ 0 w 9"/>
              <a:gd name="T3" fmla="*/ 11 h 13"/>
              <a:gd name="T4" fmla="*/ 3 w 9"/>
              <a:gd name="T5" fmla="*/ 13 h 13"/>
              <a:gd name="T6" fmla="*/ 9 w 9"/>
              <a:gd name="T7" fmla="*/ 1 h 13"/>
              <a:gd name="T8" fmla="*/ 5 w 9"/>
              <a:gd name="T9" fmla="*/ 0 h 13"/>
            </a:gdLst>
            <a:ahLst/>
            <a:cxnLst>
              <a:cxn ang="0">
                <a:pos x="T0" y="T1"/>
              </a:cxn>
              <a:cxn ang="0">
                <a:pos x="T2" y="T3"/>
              </a:cxn>
              <a:cxn ang="0">
                <a:pos x="T4" y="T5"/>
              </a:cxn>
              <a:cxn ang="0">
                <a:pos x="T6" y="T7"/>
              </a:cxn>
              <a:cxn ang="0">
                <a:pos x="T8" y="T9"/>
              </a:cxn>
            </a:cxnLst>
            <a:rect l="0" t="0" r="r" b="b"/>
            <a:pathLst>
              <a:path w="9" h="13">
                <a:moveTo>
                  <a:pt x="5" y="0"/>
                </a:moveTo>
                <a:cubicBezTo>
                  <a:pt x="4" y="4"/>
                  <a:pt x="2" y="7"/>
                  <a:pt x="0" y="11"/>
                </a:cubicBezTo>
                <a:cubicBezTo>
                  <a:pt x="3" y="13"/>
                  <a:pt x="3" y="13"/>
                  <a:pt x="3" y="13"/>
                </a:cubicBezTo>
                <a:cubicBezTo>
                  <a:pt x="5" y="9"/>
                  <a:pt x="7" y="5"/>
                  <a:pt x="9" y="1"/>
                </a:cubicBezTo>
                <a:cubicBezTo>
                  <a:pt x="5" y="0"/>
                  <a:pt x="5" y="0"/>
                  <a:pt x="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5" name="Freeform 207"/>
          <p:cNvSpPr>
            <a:spLocks/>
          </p:cNvSpPr>
          <p:nvPr userDrawn="1"/>
        </p:nvSpPr>
        <p:spPr bwMode="auto">
          <a:xfrm>
            <a:off x="1597025" y="904875"/>
            <a:ext cx="28575" cy="34925"/>
          </a:xfrm>
          <a:custGeom>
            <a:avLst/>
            <a:gdLst>
              <a:gd name="T0" fmla="*/ 7 w 10"/>
              <a:gd name="T1" fmla="*/ 0 h 12"/>
              <a:gd name="T2" fmla="*/ 0 w 10"/>
              <a:gd name="T3" fmla="*/ 10 h 12"/>
              <a:gd name="T4" fmla="*/ 3 w 10"/>
              <a:gd name="T5" fmla="*/ 12 h 12"/>
              <a:gd name="T6" fmla="*/ 10 w 10"/>
              <a:gd name="T7" fmla="*/ 2 h 12"/>
              <a:gd name="T8" fmla="*/ 7 w 10"/>
              <a:gd name="T9" fmla="*/ 0 h 12"/>
            </a:gdLst>
            <a:ahLst/>
            <a:cxnLst>
              <a:cxn ang="0">
                <a:pos x="T0" y="T1"/>
              </a:cxn>
              <a:cxn ang="0">
                <a:pos x="T2" y="T3"/>
              </a:cxn>
              <a:cxn ang="0">
                <a:pos x="T4" y="T5"/>
              </a:cxn>
              <a:cxn ang="0">
                <a:pos x="T6" y="T7"/>
              </a:cxn>
              <a:cxn ang="0">
                <a:pos x="T8" y="T9"/>
              </a:cxn>
            </a:cxnLst>
            <a:rect l="0" t="0" r="r" b="b"/>
            <a:pathLst>
              <a:path w="10" h="12">
                <a:moveTo>
                  <a:pt x="7" y="0"/>
                </a:moveTo>
                <a:cubicBezTo>
                  <a:pt x="5" y="3"/>
                  <a:pt x="2" y="7"/>
                  <a:pt x="0" y="10"/>
                </a:cubicBezTo>
                <a:cubicBezTo>
                  <a:pt x="3" y="12"/>
                  <a:pt x="3" y="12"/>
                  <a:pt x="3" y="12"/>
                </a:cubicBezTo>
                <a:cubicBezTo>
                  <a:pt x="5" y="9"/>
                  <a:pt x="8" y="6"/>
                  <a:pt x="10" y="2"/>
                </a:cubicBezTo>
                <a:cubicBezTo>
                  <a:pt x="7" y="0"/>
                  <a:pt x="7" y="0"/>
                  <a:pt x="7"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6" name="Freeform 208"/>
          <p:cNvSpPr>
            <a:spLocks/>
          </p:cNvSpPr>
          <p:nvPr userDrawn="1"/>
        </p:nvSpPr>
        <p:spPr bwMode="auto">
          <a:xfrm>
            <a:off x="1692275" y="760413"/>
            <a:ext cx="25400" cy="34925"/>
          </a:xfrm>
          <a:custGeom>
            <a:avLst/>
            <a:gdLst>
              <a:gd name="T0" fmla="*/ 6 w 9"/>
              <a:gd name="T1" fmla="*/ 0 h 12"/>
              <a:gd name="T2" fmla="*/ 0 w 9"/>
              <a:gd name="T3" fmla="*/ 10 h 12"/>
              <a:gd name="T4" fmla="*/ 3 w 9"/>
              <a:gd name="T5" fmla="*/ 12 h 12"/>
              <a:gd name="T6" fmla="*/ 9 w 9"/>
              <a:gd name="T7" fmla="*/ 1 h 12"/>
              <a:gd name="T8" fmla="*/ 6 w 9"/>
              <a:gd name="T9" fmla="*/ 0 h 12"/>
            </a:gdLst>
            <a:ahLst/>
            <a:cxnLst>
              <a:cxn ang="0">
                <a:pos x="T0" y="T1"/>
              </a:cxn>
              <a:cxn ang="0">
                <a:pos x="T2" y="T3"/>
              </a:cxn>
              <a:cxn ang="0">
                <a:pos x="T4" y="T5"/>
              </a:cxn>
              <a:cxn ang="0">
                <a:pos x="T6" y="T7"/>
              </a:cxn>
              <a:cxn ang="0">
                <a:pos x="T8" y="T9"/>
              </a:cxn>
            </a:cxnLst>
            <a:rect l="0" t="0" r="r" b="b"/>
            <a:pathLst>
              <a:path w="9" h="12">
                <a:moveTo>
                  <a:pt x="6" y="0"/>
                </a:moveTo>
                <a:cubicBezTo>
                  <a:pt x="4" y="3"/>
                  <a:pt x="2" y="7"/>
                  <a:pt x="0" y="10"/>
                </a:cubicBezTo>
                <a:cubicBezTo>
                  <a:pt x="3" y="12"/>
                  <a:pt x="3" y="12"/>
                  <a:pt x="3" y="12"/>
                </a:cubicBezTo>
                <a:cubicBezTo>
                  <a:pt x="5" y="9"/>
                  <a:pt x="7" y="5"/>
                  <a:pt x="9" y="1"/>
                </a:cubicBezTo>
                <a:cubicBezTo>
                  <a:pt x="6" y="0"/>
                  <a:pt x="6" y="0"/>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7" name="Freeform 209"/>
          <p:cNvSpPr>
            <a:spLocks/>
          </p:cNvSpPr>
          <p:nvPr userDrawn="1"/>
        </p:nvSpPr>
        <p:spPr bwMode="auto">
          <a:xfrm>
            <a:off x="1809750" y="434975"/>
            <a:ext cx="17463" cy="38100"/>
          </a:xfrm>
          <a:custGeom>
            <a:avLst/>
            <a:gdLst>
              <a:gd name="T0" fmla="*/ 2 w 6"/>
              <a:gd name="T1" fmla="*/ 0 h 13"/>
              <a:gd name="T2" fmla="*/ 0 w 6"/>
              <a:gd name="T3" fmla="*/ 12 h 13"/>
              <a:gd name="T4" fmla="*/ 4 w 6"/>
              <a:gd name="T5" fmla="*/ 13 h 13"/>
              <a:gd name="T6" fmla="*/ 6 w 6"/>
              <a:gd name="T7" fmla="*/ 1 h 13"/>
              <a:gd name="T8" fmla="*/ 2 w 6"/>
              <a:gd name="T9" fmla="*/ 0 h 13"/>
            </a:gdLst>
            <a:ahLst/>
            <a:cxnLst>
              <a:cxn ang="0">
                <a:pos x="T0" y="T1"/>
              </a:cxn>
              <a:cxn ang="0">
                <a:pos x="T2" y="T3"/>
              </a:cxn>
              <a:cxn ang="0">
                <a:pos x="T4" y="T5"/>
              </a:cxn>
              <a:cxn ang="0">
                <a:pos x="T6" y="T7"/>
              </a:cxn>
              <a:cxn ang="0">
                <a:pos x="T8" y="T9"/>
              </a:cxn>
            </a:cxnLst>
            <a:rect l="0" t="0" r="r" b="b"/>
            <a:pathLst>
              <a:path w="6" h="13">
                <a:moveTo>
                  <a:pt x="2" y="0"/>
                </a:moveTo>
                <a:cubicBezTo>
                  <a:pt x="2" y="4"/>
                  <a:pt x="1" y="8"/>
                  <a:pt x="0" y="12"/>
                </a:cubicBezTo>
                <a:cubicBezTo>
                  <a:pt x="4" y="13"/>
                  <a:pt x="4" y="13"/>
                  <a:pt x="4" y="13"/>
                </a:cubicBezTo>
                <a:cubicBezTo>
                  <a:pt x="5" y="9"/>
                  <a:pt x="5" y="5"/>
                  <a:pt x="6" y="1"/>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8" name="Freeform 210"/>
          <p:cNvSpPr>
            <a:spLocks/>
          </p:cNvSpPr>
          <p:nvPr userDrawn="1"/>
        </p:nvSpPr>
        <p:spPr bwMode="auto">
          <a:xfrm>
            <a:off x="1819275" y="381000"/>
            <a:ext cx="15875" cy="33338"/>
          </a:xfrm>
          <a:custGeom>
            <a:avLst/>
            <a:gdLst>
              <a:gd name="T0" fmla="*/ 2 w 6"/>
              <a:gd name="T1" fmla="*/ 0 h 12"/>
              <a:gd name="T2" fmla="*/ 0 w 6"/>
              <a:gd name="T3" fmla="*/ 12 h 12"/>
              <a:gd name="T4" fmla="*/ 4 w 6"/>
              <a:gd name="T5" fmla="*/ 12 h 12"/>
              <a:gd name="T6" fmla="*/ 6 w 6"/>
              <a:gd name="T7" fmla="*/ 0 h 12"/>
              <a:gd name="T8" fmla="*/ 2 w 6"/>
              <a:gd name="T9" fmla="*/ 0 h 12"/>
            </a:gdLst>
            <a:ahLst/>
            <a:cxnLst>
              <a:cxn ang="0">
                <a:pos x="T0" y="T1"/>
              </a:cxn>
              <a:cxn ang="0">
                <a:pos x="T2" y="T3"/>
              </a:cxn>
              <a:cxn ang="0">
                <a:pos x="T4" y="T5"/>
              </a:cxn>
              <a:cxn ang="0">
                <a:pos x="T6" y="T7"/>
              </a:cxn>
              <a:cxn ang="0">
                <a:pos x="T8" y="T9"/>
              </a:cxn>
            </a:cxnLst>
            <a:rect l="0" t="0" r="r" b="b"/>
            <a:pathLst>
              <a:path w="6" h="12">
                <a:moveTo>
                  <a:pt x="2" y="0"/>
                </a:moveTo>
                <a:cubicBezTo>
                  <a:pt x="2" y="4"/>
                  <a:pt x="1" y="8"/>
                  <a:pt x="0" y="12"/>
                </a:cubicBezTo>
                <a:cubicBezTo>
                  <a:pt x="4" y="12"/>
                  <a:pt x="4" y="12"/>
                  <a:pt x="4" y="12"/>
                </a:cubicBezTo>
                <a:cubicBezTo>
                  <a:pt x="5" y="8"/>
                  <a:pt x="5" y="4"/>
                  <a:pt x="6" y="0"/>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49" name="Freeform 211"/>
          <p:cNvSpPr>
            <a:spLocks/>
          </p:cNvSpPr>
          <p:nvPr userDrawn="1"/>
        </p:nvSpPr>
        <p:spPr bwMode="auto">
          <a:xfrm>
            <a:off x="1392238" y="1109663"/>
            <a:ext cx="34925" cy="31750"/>
          </a:xfrm>
          <a:custGeom>
            <a:avLst/>
            <a:gdLst>
              <a:gd name="T0" fmla="*/ 10 w 12"/>
              <a:gd name="T1" fmla="*/ 0 h 11"/>
              <a:gd name="T2" fmla="*/ 0 w 12"/>
              <a:gd name="T3" fmla="*/ 8 h 11"/>
              <a:gd name="T4" fmla="*/ 2 w 12"/>
              <a:gd name="T5" fmla="*/ 11 h 11"/>
              <a:gd name="T6" fmla="*/ 12 w 12"/>
              <a:gd name="T7" fmla="*/ 3 h 11"/>
              <a:gd name="T8" fmla="*/ 10 w 12"/>
              <a:gd name="T9" fmla="*/ 0 h 11"/>
            </a:gdLst>
            <a:ahLst/>
            <a:cxnLst>
              <a:cxn ang="0">
                <a:pos x="T0" y="T1"/>
              </a:cxn>
              <a:cxn ang="0">
                <a:pos x="T2" y="T3"/>
              </a:cxn>
              <a:cxn ang="0">
                <a:pos x="T4" y="T5"/>
              </a:cxn>
              <a:cxn ang="0">
                <a:pos x="T6" y="T7"/>
              </a:cxn>
              <a:cxn ang="0">
                <a:pos x="T8" y="T9"/>
              </a:cxn>
            </a:cxnLst>
            <a:rect l="0" t="0" r="r" b="b"/>
            <a:pathLst>
              <a:path w="12" h="11">
                <a:moveTo>
                  <a:pt x="10" y="0"/>
                </a:moveTo>
                <a:cubicBezTo>
                  <a:pt x="6" y="3"/>
                  <a:pt x="3" y="5"/>
                  <a:pt x="0" y="8"/>
                </a:cubicBezTo>
                <a:cubicBezTo>
                  <a:pt x="2" y="11"/>
                  <a:pt x="2" y="11"/>
                  <a:pt x="2" y="11"/>
                </a:cubicBezTo>
                <a:cubicBezTo>
                  <a:pt x="5" y="8"/>
                  <a:pt x="9" y="6"/>
                  <a:pt x="12" y="3"/>
                </a:cubicBezTo>
                <a:cubicBezTo>
                  <a:pt x="10" y="0"/>
                  <a:pt x="10" y="0"/>
                  <a:pt x="1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0" name="Freeform 212"/>
          <p:cNvSpPr>
            <a:spLocks/>
          </p:cNvSpPr>
          <p:nvPr userDrawn="1"/>
        </p:nvSpPr>
        <p:spPr bwMode="auto">
          <a:xfrm>
            <a:off x="1827213" y="322263"/>
            <a:ext cx="14288" cy="34925"/>
          </a:xfrm>
          <a:custGeom>
            <a:avLst/>
            <a:gdLst>
              <a:gd name="T0" fmla="*/ 1 w 5"/>
              <a:gd name="T1" fmla="*/ 0 h 12"/>
              <a:gd name="T2" fmla="*/ 0 w 5"/>
              <a:gd name="T3" fmla="*/ 12 h 12"/>
              <a:gd name="T4" fmla="*/ 4 w 5"/>
              <a:gd name="T5" fmla="*/ 12 h 12"/>
              <a:gd name="T6" fmla="*/ 5 w 5"/>
              <a:gd name="T7" fmla="*/ 0 h 12"/>
              <a:gd name="T8" fmla="*/ 1 w 5"/>
              <a:gd name="T9" fmla="*/ 0 h 12"/>
            </a:gdLst>
            <a:ahLst/>
            <a:cxnLst>
              <a:cxn ang="0">
                <a:pos x="T0" y="T1"/>
              </a:cxn>
              <a:cxn ang="0">
                <a:pos x="T2" y="T3"/>
              </a:cxn>
              <a:cxn ang="0">
                <a:pos x="T4" y="T5"/>
              </a:cxn>
              <a:cxn ang="0">
                <a:pos x="T6" y="T7"/>
              </a:cxn>
              <a:cxn ang="0">
                <a:pos x="T8" y="T9"/>
              </a:cxn>
            </a:cxnLst>
            <a:rect l="0" t="0" r="r" b="b"/>
            <a:pathLst>
              <a:path w="5" h="12">
                <a:moveTo>
                  <a:pt x="1" y="0"/>
                </a:moveTo>
                <a:cubicBezTo>
                  <a:pt x="0" y="4"/>
                  <a:pt x="0" y="8"/>
                  <a:pt x="0" y="12"/>
                </a:cubicBezTo>
                <a:cubicBezTo>
                  <a:pt x="4" y="12"/>
                  <a:pt x="4" y="12"/>
                  <a:pt x="4" y="12"/>
                </a:cubicBezTo>
                <a:cubicBezTo>
                  <a:pt x="4" y="8"/>
                  <a:pt x="4" y="4"/>
                  <a:pt x="5" y="0"/>
                </a:cubicBezTo>
                <a:cubicBezTo>
                  <a:pt x="1" y="0"/>
                  <a:pt x="1" y="0"/>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1" name="Freeform 213"/>
          <p:cNvSpPr>
            <a:spLocks/>
          </p:cNvSpPr>
          <p:nvPr userDrawn="1"/>
        </p:nvSpPr>
        <p:spPr bwMode="auto">
          <a:xfrm>
            <a:off x="1830388" y="265113"/>
            <a:ext cx="11113" cy="38100"/>
          </a:xfrm>
          <a:custGeom>
            <a:avLst/>
            <a:gdLst>
              <a:gd name="T0" fmla="*/ 0 w 4"/>
              <a:gd name="T1" fmla="*/ 0 h 13"/>
              <a:gd name="T2" fmla="*/ 0 w 4"/>
              <a:gd name="T3" fmla="*/ 12 h 13"/>
              <a:gd name="T4" fmla="*/ 4 w 4"/>
              <a:gd name="T5" fmla="*/ 13 h 13"/>
              <a:gd name="T6" fmla="*/ 4 w 4"/>
              <a:gd name="T7" fmla="*/ 0 h 13"/>
              <a:gd name="T8" fmla="*/ 0 w 4"/>
              <a:gd name="T9" fmla="*/ 0 h 13"/>
            </a:gdLst>
            <a:ahLst/>
            <a:cxnLst>
              <a:cxn ang="0">
                <a:pos x="T0" y="T1"/>
              </a:cxn>
              <a:cxn ang="0">
                <a:pos x="T2" y="T3"/>
              </a:cxn>
              <a:cxn ang="0">
                <a:pos x="T4" y="T5"/>
              </a:cxn>
              <a:cxn ang="0">
                <a:pos x="T6" y="T7"/>
              </a:cxn>
              <a:cxn ang="0">
                <a:pos x="T8" y="T9"/>
              </a:cxn>
            </a:cxnLst>
            <a:rect l="0" t="0" r="r" b="b"/>
            <a:pathLst>
              <a:path w="4" h="13">
                <a:moveTo>
                  <a:pt x="0" y="0"/>
                </a:moveTo>
                <a:cubicBezTo>
                  <a:pt x="0" y="4"/>
                  <a:pt x="0" y="8"/>
                  <a:pt x="0" y="12"/>
                </a:cubicBezTo>
                <a:cubicBezTo>
                  <a:pt x="4" y="13"/>
                  <a:pt x="4" y="13"/>
                  <a:pt x="4" y="13"/>
                </a:cubicBezTo>
                <a:cubicBezTo>
                  <a:pt x="4" y="8"/>
                  <a:pt x="4" y="4"/>
                  <a:pt x="4" y="0"/>
                </a:cubicBezTo>
                <a:cubicBezTo>
                  <a:pt x="0" y="0"/>
                  <a:pt x="0"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2" name="Freeform 214"/>
          <p:cNvSpPr>
            <a:spLocks/>
          </p:cNvSpPr>
          <p:nvPr userDrawn="1"/>
        </p:nvSpPr>
        <p:spPr bwMode="auto">
          <a:xfrm>
            <a:off x="1781175" y="547688"/>
            <a:ext cx="20638" cy="38100"/>
          </a:xfrm>
          <a:custGeom>
            <a:avLst/>
            <a:gdLst>
              <a:gd name="T0" fmla="*/ 4 w 7"/>
              <a:gd name="T1" fmla="*/ 0 h 13"/>
              <a:gd name="T2" fmla="*/ 0 w 7"/>
              <a:gd name="T3" fmla="*/ 12 h 13"/>
              <a:gd name="T4" fmla="*/ 4 w 7"/>
              <a:gd name="T5" fmla="*/ 13 h 13"/>
              <a:gd name="T6" fmla="*/ 7 w 7"/>
              <a:gd name="T7" fmla="*/ 1 h 13"/>
              <a:gd name="T8" fmla="*/ 4 w 7"/>
              <a:gd name="T9" fmla="*/ 0 h 13"/>
            </a:gdLst>
            <a:ahLst/>
            <a:cxnLst>
              <a:cxn ang="0">
                <a:pos x="T0" y="T1"/>
              </a:cxn>
              <a:cxn ang="0">
                <a:pos x="T2" y="T3"/>
              </a:cxn>
              <a:cxn ang="0">
                <a:pos x="T4" y="T5"/>
              </a:cxn>
              <a:cxn ang="0">
                <a:pos x="T6" y="T7"/>
              </a:cxn>
              <a:cxn ang="0">
                <a:pos x="T8" y="T9"/>
              </a:cxn>
            </a:cxnLst>
            <a:rect l="0" t="0" r="r" b="b"/>
            <a:pathLst>
              <a:path w="7" h="13">
                <a:moveTo>
                  <a:pt x="4" y="0"/>
                </a:moveTo>
                <a:cubicBezTo>
                  <a:pt x="3" y="4"/>
                  <a:pt x="1" y="8"/>
                  <a:pt x="0" y="12"/>
                </a:cubicBezTo>
                <a:cubicBezTo>
                  <a:pt x="4" y="13"/>
                  <a:pt x="4" y="13"/>
                  <a:pt x="4" y="13"/>
                </a:cubicBezTo>
                <a:cubicBezTo>
                  <a:pt x="5" y="9"/>
                  <a:pt x="6" y="5"/>
                  <a:pt x="7" y="1"/>
                </a:cubicBezTo>
                <a:cubicBezTo>
                  <a:pt x="4" y="0"/>
                  <a:pt x="4" y="0"/>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3" name="Freeform 215"/>
          <p:cNvSpPr>
            <a:spLocks/>
          </p:cNvSpPr>
          <p:nvPr userDrawn="1"/>
        </p:nvSpPr>
        <p:spPr bwMode="auto">
          <a:xfrm>
            <a:off x="1763713" y="603250"/>
            <a:ext cx="23813" cy="36513"/>
          </a:xfrm>
          <a:custGeom>
            <a:avLst/>
            <a:gdLst>
              <a:gd name="T0" fmla="*/ 4 w 8"/>
              <a:gd name="T1" fmla="*/ 0 h 13"/>
              <a:gd name="T2" fmla="*/ 0 w 8"/>
              <a:gd name="T3" fmla="*/ 12 h 13"/>
              <a:gd name="T4" fmla="*/ 3 w 8"/>
              <a:gd name="T5" fmla="*/ 13 h 13"/>
              <a:gd name="T6" fmla="*/ 8 w 8"/>
              <a:gd name="T7" fmla="*/ 1 h 13"/>
              <a:gd name="T8" fmla="*/ 4 w 8"/>
              <a:gd name="T9" fmla="*/ 0 h 13"/>
            </a:gdLst>
            <a:ahLst/>
            <a:cxnLst>
              <a:cxn ang="0">
                <a:pos x="T0" y="T1"/>
              </a:cxn>
              <a:cxn ang="0">
                <a:pos x="T2" y="T3"/>
              </a:cxn>
              <a:cxn ang="0">
                <a:pos x="T4" y="T5"/>
              </a:cxn>
              <a:cxn ang="0">
                <a:pos x="T6" y="T7"/>
              </a:cxn>
              <a:cxn ang="0">
                <a:pos x="T8" y="T9"/>
              </a:cxn>
            </a:cxnLst>
            <a:rect l="0" t="0" r="r" b="b"/>
            <a:pathLst>
              <a:path w="8" h="13">
                <a:moveTo>
                  <a:pt x="4" y="0"/>
                </a:moveTo>
                <a:cubicBezTo>
                  <a:pt x="3" y="4"/>
                  <a:pt x="1" y="8"/>
                  <a:pt x="0" y="12"/>
                </a:cubicBezTo>
                <a:cubicBezTo>
                  <a:pt x="3" y="13"/>
                  <a:pt x="3" y="13"/>
                  <a:pt x="3" y="13"/>
                </a:cubicBezTo>
                <a:cubicBezTo>
                  <a:pt x="5" y="9"/>
                  <a:pt x="6" y="5"/>
                  <a:pt x="8" y="1"/>
                </a:cubicBezTo>
                <a:cubicBezTo>
                  <a:pt x="4" y="0"/>
                  <a:pt x="4" y="0"/>
                  <a:pt x="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4" name="Freeform 216"/>
          <p:cNvSpPr>
            <a:spLocks/>
          </p:cNvSpPr>
          <p:nvPr userDrawn="1"/>
        </p:nvSpPr>
        <p:spPr bwMode="auto">
          <a:xfrm>
            <a:off x="1798638" y="493713"/>
            <a:ext cx="17463" cy="36513"/>
          </a:xfrm>
          <a:custGeom>
            <a:avLst/>
            <a:gdLst>
              <a:gd name="T0" fmla="*/ 2 w 6"/>
              <a:gd name="T1" fmla="*/ 0 h 13"/>
              <a:gd name="T2" fmla="*/ 0 w 6"/>
              <a:gd name="T3" fmla="*/ 12 h 13"/>
              <a:gd name="T4" fmla="*/ 3 w 6"/>
              <a:gd name="T5" fmla="*/ 13 h 13"/>
              <a:gd name="T6" fmla="*/ 6 w 6"/>
              <a:gd name="T7" fmla="*/ 1 h 13"/>
              <a:gd name="T8" fmla="*/ 2 w 6"/>
              <a:gd name="T9" fmla="*/ 0 h 13"/>
            </a:gdLst>
            <a:ahLst/>
            <a:cxnLst>
              <a:cxn ang="0">
                <a:pos x="T0" y="T1"/>
              </a:cxn>
              <a:cxn ang="0">
                <a:pos x="T2" y="T3"/>
              </a:cxn>
              <a:cxn ang="0">
                <a:pos x="T4" y="T5"/>
              </a:cxn>
              <a:cxn ang="0">
                <a:pos x="T6" y="T7"/>
              </a:cxn>
              <a:cxn ang="0">
                <a:pos x="T8" y="T9"/>
              </a:cxn>
            </a:cxnLst>
            <a:rect l="0" t="0" r="r" b="b"/>
            <a:pathLst>
              <a:path w="6" h="13">
                <a:moveTo>
                  <a:pt x="2" y="0"/>
                </a:moveTo>
                <a:cubicBezTo>
                  <a:pt x="2" y="4"/>
                  <a:pt x="1" y="8"/>
                  <a:pt x="0" y="12"/>
                </a:cubicBezTo>
                <a:cubicBezTo>
                  <a:pt x="3" y="13"/>
                  <a:pt x="3" y="13"/>
                  <a:pt x="3" y="13"/>
                </a:cubicBezTo>
                <a:cubicBezTo>
                  <a:pt x="4" y="9"/>
                  <a:pt x="5" y="5"/>
                  <a:pt x="6" y="1"/>
                </a:cubicBezTo>
                <a:cubicBezTo>
                  <a:pt x="2" y="0"/>
                  <a:pt x="2" y="0"/>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5" name="Freeform 217"/>
          <p:cNvSpPr>
            <a:spLocks/>
          </p:cNvSpPr>
          <p:nvPr userDrawn="1"/>
        </p:nvSpPr>
        <p:spPr bwMode="auto">
          <a:xfrm>
            <a:off x="1741488" y="657225"/>
            <a:ext cx="25400" cy="34925"/>
          </a:xfrm>
          <a:custGeom>
            <a:avLst/>
            <a:gdLst>
              <a:gd name="T0" fmla="*/ 5 w 9"/>
              <a:gd name="T1" fmla="*/ 0 h 12"/>
              <a:gd name="T2" fmla="*/ 0 w 9"/>
              <a:gd name="T3" fmla="*/ 11 h 12"/>
              <a:gd name="T4" fmla="*/ 4 w 9"/>
              <a:gd name="T5" fmla="*/ 12 h 12"/>
              <a:gd name="T6" fmla="*/ 9 w 9"/>
              <a:gd name="T7" fmla="*/ 1 h 12"/>
              <a:gd name="T8" fmla="*/ 5 w 9"/>
              <a:gd name="T9" fmla="*/ 0 h 12"/>
            </a:gdLst>
            <a:ahLst/>
            <a:cxnLst>
              <a:cxn ang="0">
                <a:pos x="T0" y="T1"/>
              </a:cxn>
              <a:cxn ang="0">
                <a:pos x="T2" y="T3"/>
              </a:cxn>
              <a:cxn ang="0">
                <a:pos x="T4" y="T5"/>
              </a:cxn>
              <a:cxn ang="0">
                <a:pos x="T6" y="T7"/>
              </a:cxn>
              <a:cxn ang="0">
                <a:pos x="T8" y="T9"/>
              </a:cxn>
            </a:cxnLst>
            <a:rect l="0" t="0" r="r" b="b"/>
            <a:pathLst>
              <a:path w="9" h="12">
                <a:moveTo>
                  <a:pt x="5" y="0"/>
                </a:moveTo>
                <a:cubicBezTo>
                  <a:pt x="4" y="3"/>
                  <a:pt x="2" y="7"/>
                  <a:pt x="0" y="11"/>
                </a:cubicBezTo>
                <a:cubicBezTo>
                  <a:pt x="4" y="12"/>
                  <a:pt x="4" y="12"/>
                  <a:pt x="4" y="12"/>
                </a:cubicBezTo>
                <a:cubicBezTo>
                  <a:pt x="6" y="9"/>
                  <a:pt x="7" y="5"/>
                  <a:pt x="9" y="1"/>
                </a:cubicBezTo>
                <a:cubicBezTo>
                  <a:pt x="5" y="0"/>
                  <a:pt x="5" y="0"/>
                  <a:pt x="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6" name="Freeform 218"/>
          <p:cNvSpPr>
            <a:spLocks/>
          </p:cNvSpPr>
          <p:nvPr userDrawn="1"/>
        </p:nvSpPr>
        <p:spPr bwMode="auto">
          <a:xfrm>
            <a:off x="639763" y="1339850"/>
            <a:ext cx="38100" cy="14288"/>
          </a:xfrm>
          <a:custGeom>
            <a:avLst/>
            <a:gdLst>
              <a:gd name="T0" fmla="*/ 0 w 13"/>
              <a:gd name="T1" fmla="*/ 0 h 5"/>
              <a:gd name="T2" fmla="*/ 0 w 13"/>
              <a:gd name="T3" fmla="*/ 4 h 5"/>
              <a:gd name="T4" fmla="*/ 12 w 13"/>
              <a:gd name="T5" fmla="*/ 5 h 5"/>
              <a:gd name="T6" fmla="*/ 13 w 13"/>
              <a:gd name="T7" fmla="*/ 1 h 5"/>
              <a:gd name="T8" fmla="*/ 0 w 13"/>
              <a:gd name="T9" fmla="*/ 0 h 5"/>
            </a:gdLst>
            <a:ahLst/>
            <a:cxnLst>
              <a:cxn ang="0">
                <a:pos x="T0" y="T1"/>
              </a:cxn>
              <a:cxn ang="0">
                <a:pos x="T2" y="T3"/>
              </a:cxn>
              <a:cxn ang="0">
                <a:pos x="T4" y="T5"/>
              </a:cxn>
              <a:cxn ang="0">
                <a:pos x="T6" y="T7"/>
              </a:cxn>
              <a:cxn ang="0">
                <a:pos x="T8" y="T9"/>
              </a:cxn>
            </a:cxnLst>
            <a:rect l="0" t="0" r="r" b="b"/>
            <a:pathLst>
              <a:path w="13" h="5">
                <a:moveTo>
                  <a:pt x="0" y="0"/>
                </a:moveTo>
                <a:cubicBezTo>
                  <a:pt x="0" y="4"/>
                  <a:pt x="0" y="4"/>
                  <a:pt x="0" y="4"/>
                </a:cubicBezTo>
                <a:cubicBezTo>
                  <a:pt x="4" y="5"/>
                  <a:pt x="8" y="5"/>
                  <a:pt x="12" y="5"/>
                </a:cubicBezTo>
                <a:cubicBezTo>
                  <a:pt x="13" y="1"/>
                  <a:pt x="13" y="1"/>
                  <a:pt x="13" y="1"/>
                </a:cubicBezTo>
                <a:cubicBezTo>
                  <a:pt x="9" y="1"/>
                  <a:pt x="5" y="1"/>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7" name="Freeform 219"/>
          <p:cNvSpPr>
            <a:spLocks/>
          </p:cNvSpPr>
          <p:nvPr userDrawn="1"/>
        </p:nvSpPr>
        <p:spPr bwMode="auto">
          <a:xfrm>
            <a:off x="360363" y="1276350"/>
            <a:ext cx="38100" cy="23813"/>
          </a:xfrm>
          <a:custGeom>
            <a:avLst/>
            <a:gdLst>
              <a:gd name="T0" fmla="*/ 1 w 13"/>
              <a:gd name="T1" fmla="*/ 0 h 8"/>
              <a:gd name="T2" fmla="*/ 0 w 13"/>
              <a:gd name="T3" fmla="*/ 4 h 8"/>
              <a:gd name="T4" fmla="*/ 12 w 13"/>
              <a:gd name="T5" fmla="*/ 8 h 8"/>
              <a:gd name="T6" fmla="*/ 13 w 13"/>
              <a:gd name="T7" fmla="*/ 4 h 8"/>
              <a:gd name="T8" fmla="*/ 1 w 13"/>
              <a:gd name="T9" fmla="*/ 0 h 8"/>
            </a:gdLst>
            <a:ahLst/>
            <a:cxnLst>
              <a:cxn ang="0">
                <a:pos x="T0" y="T1"/>
              </a:cxn>
              <a:cxn ang="0">
                <a:pos x="T2" y="T3"/>
              </a:cxn>
              <a:cxn ang="0">
                <a:pos x="T4" y="T5"/>
              </a:cxn>
              <a:cxn ang="0">
                <a:pos x="T6" y="T7"/>
              </a:cxn>
              <a:cxn ang="0">
                <a:pos x="T8" y="T9"/>
              </a:cxn>
            </a:cxnLst>
            <a:rect l="0" t="0" r="r" b="b"/>
            <a:pathLst>
              <a:path w="13" h="8">
                <a:moveTo>
                  <a:pt x="1" y="0"/>
                </a:moveTo>
                <a:cubicBezTo>
                  <a:pt x="0" y="4"/>
                  <a:pt x="0" y="4"/>
                  <a:pt x="0" y="4"/>
                </a:cubicBezTo>
                <a:cubicBezTo>
                  <a:pt x="4" y="5"/>
                  <a:pt x="8" y="7"/>
                  <a:pt x="12" y="8"/>
                </a:cubicBezTo>
                <a:cubicBezTo>
                  <a:pt x="13" y="4"/>
                  <a:pt x="13" y="4"/>
                  <a:pt x="13" y="4"/>
                </a:cubicBezTo>
                <a:cubicBezTo>
                  <a:pt x="9" y="3"/>
                  <a:pt x="5" y="2"/>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8" name="Freeform 220"/>
          <p:cNvSpPr>
            <a:spLocks/>
          </p:cNvSpPr>
          <p:nvPr userDrawn="1"/>
        </p:nvSpPr>
        <p:spPr bwMode="auto">
          <a:xfrm>
            <a:off x="755650" y="1346200"/>
            <a:ext cx="33338" cy="11113"/>
          </a:xfrm>
          <a:custGeom>
            <a:avLst/>
            <a:gdLst>
              <a:gd name="T0" fmla="*/ 12 w 12"/>
              <a:gd name="T1" fmla="*/ 0 h 4"/>
              <a:gd name="T2" fmla="*/ 0 w 12"/>
              <a:gd name="T3" fmla="*/ 0 h 4"/>
              <a:gd name="T4" fmla="*/ 0 w 12"/>
              <a:gd name="T5" fmla="*/ 4 h 4"/>
              <a:gd name="T6" fmla="*/ 12 w 12"/>
              <a:gd name="T7" fmla="*/ 4 h 4"/>
              <a:gd name="T8" fmla="*/ 12 w 12"/>
              <a:gd name="T9" fmla="*/ 0 h 4"/>
            </a:gdLst>
            <a:ahLst/>
            <a:cxnLst>
              <a:cxn ang="0">
                <a:pos x="T0" y="T1"/>
              </a:cxn>
              <a:cxn ang="0">
                <a:pos x="T2" y="T3"/>
              </a:cxn>
              <a:cxn ang="0">
                <a:pos x="T4" y="T5"/>
              </a:cxn>
              <a:cxn ang="0">
                <a:pos x="T6" y="T7"/>
              </a:cxn>
              <a:cxn ang="0">
                <a:pos x="T8" y="T9"/>
              </a:cxn>
            </a:cxnLst>
            <a:rect l="0" t="0" r="r" b="b"/>
            <a:pathLst>
              <a:path w="12" h="4">
                <a:moveTo>
                  <a:pt x="12" y="0"/>
                </a:moveTo>
                <a:cubicBezTo>
                  <a:pt x="8" y="0"/>
                  <a:pt x="4" y="0"/>
                  <a:pt x="0" y="0"/>
                </a:cubicBezTo>
                <a:cubicBezTo>
                  <a:pt x="0" y="4"/>
                  <a:pt x="0" y="4"/>
                  <a:pt x="0" y="4"/>
                </a:cubicBezTo>
                <a:cubicBezTo>
                  <a:pt x="4" y="4"/>
                  <a:pt x="8" y="4"/>
                  <a:pt x="12"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59" name="Freeform 221"/>
          <p:cNvSpPr>
            <a:spLocks/>
          </p:cNvSpPr>
          <p:nvPr userDrawn="1"/>
        </p:nvSpPr>
        <p:spPr bwMode="auto">
          <a:xfrm>
            <a:off x="696913" y="1346200"/>
            <a:ext cx="34925" cy="11113"/>
          </a:xfrm>
          <a:custGeom>
            <a:avLst/>
            <a:gdLst>
              <a:gd name="T0" fmla="*/ 0 w 12"/>
              <a:gd name="T1" fmla="*/ 0 h 4"/>
              <a:gd name="T2" fmla="*/ 0 w 12"/>
              <a:gd name="T3" fmla="*/ 4 h 4"/>
              <a:gd name="T4" fmla="*/ 12 w 12"/>
              <a:gd name="T5" fmla="*/ 4 h 4"/>
              <a:gd name="T6" fmla="*/ 12 w 12"/>
              <a:gd name="T7" fmla="*/ 0 h 4"/>
              <a:gd name="T8" fmla="*/ 0 w 12"/>
              <a:gd name="T9" fmla="*/ 0 h 4"/>
            </a:gdLst>
            <a:ahLst/>
            <a:cxnLst>
              <a:cxn ang="0">
                <a:pos x="T0" y="T1"/>
              </a:cxn>
              <a:cxn ang="0">
                <a:pos x="T2" y="T3"/>
              </a:cxn>
              <a:cxn ang="0">
                <a:pos x="T4" y="T5"/>
              </a:cxn>
              <a:cxn ang="0">
                <a:pos x="T6" y="T7"/>
              </a:cxn>
              <a:cxn ang="0">
                <a:pos x="T8" y="T9"/>
              </a:cxn>
            </a:cxnLst>
            <a:rect l="0" t="0" r="r" b="b"/>
            <a:pathLst>
              <a:path w="12" h="4">
                <a:moveTo>
                  <a:pt x="0" y="0"/>
                </a:moveTo>
                <a:cubicBezTo>
                  <a:pt x="0" y="4"/>
                  <a:pt x="0" y="4"/>
                  <a:pt x="0" y="4"/>
                </a:cubicBezTo>
                <a:cubicBezTo>
                  <a:pt x="4" y="4"/>
                  <a:pt x="8" y="4"/>
                  <a:pt x="12" y="4"/>
                </a:cubicBezTo>
                <a:cubicBezTo>
                  <a:pt x="12" y="0"/>
                  <a:pt x="12" y="0"/>
                  <a:pt x="12" y="0"/>
                </a:cubicBezTo>
                <a:cubicBezTo>
                  <a:pt x="8" y="0"/>
                  <a:pt x="4"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0" name="Freeform 222"/>
          <p:cNvSpPr>
            <a:spLocks/>
          </p:cNvSpPr>
          <p:nvPr userDrawn="1"/>
        </p:nvSpPr>
        <p:spPr bwMode="auto">
          <a:xfrm>
            <a:off x="866775" y="1335088"/>
            <a:ext cx="38100" cy="14288"/>
          </a:xfrm>
          <a:custGeom>
            <a:avLst/>
            <a:gdLst>
              <a:gd name="T0" fmla="*/ 12 w 13"/>
              <a:gd name="T1" fmla="*/ 0 h 5"/>
              <a:gd name="T2" fmla="*/ 0 w 13"/>
              <a:gd name="T3" fmla="*/ 2 h 5"/>
              <a:gd name="T4" fmla="*/ 1 w 13"/>
              <a:gd name="T5" fmla="*/ 5 h 5"/>
              <a:gd name="T6" fmla="*/ 13 w 13"/>
              <a:gd name="T7" fmla="*/ 4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8" y="1"/>
                  <a:pt x="4" y="1"/>
                  <a:pt x="0" y="2"/>
                </a:cubicBezTo>
                <a:cubicBezTo>
                  <a:pt x="1" y="5"/>
                  <a:pt x="1" y="5"/>
                  <a:pt x="1" y="5"/>
                </a:cubicBezTo>
                <a:cubicBezTo>
                  <a:pt x="5" y="5"/>
                  <a:pt x="9" y="4"/>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1" name="Freeform 223"/>
          <p:cNvSpPr>
            <a:spLocks/>
          </p:cNvSpPr>
          <p:nvPr userDrawn="1"/>
        </p:nvSpPr>
        <p:spPr bwMode="auto">
          <a:xfrm>
            <a:off x="812800" y="1339850"/>
            <a:ext cx="34925" cy="14288"/>
          </a:xfrm>
          <a:custGeom>
            <a:avLst/>
            <a:gdLst>
              <a:gd name="T0" fmla="*/ 12 w 12"/>
              <a:gd name="T1" fmla="*/ 0 h 5"/>
              <a:gd name="T2" fmla="*/ 0 w 12"/>
              <a:gd name="T3" fmla="*/ 1 h 5"/>
              <a:gd name="T4" fmla="*/ 0 w 12"/>
              <a:gd name="T5" fmla="*/ 5 h 5"/>
              <a:gd name="T6" fmla="*/ 12 w 12"/>
              <a:gd name="T7" fmla="*/ 4 h 5"/>
              <a:gd name="T8" fmla="*/ 12 w 12"/>
              <a:gd name="T9" fmla="*/ 0 h 5"/>
            </a:gdLst>
            <a:ahLst/>
            <a:cxnLst>
              <a:cxn ang="0">
                <a:pos x="T0" y="T1"/>
              </a:cxn>
              <a:cxn ang="0">
                <a:pos x="T2" y="T3"/>
              </a:cxn>
              <a:cxn ang="0">
                <a:pos x="T4" y="T5"/>
              </a:cxn>
              <a:cxn ang="0">
                <a:pos x="T6" y="T7"/>
              </a:cxn>
              <a:cxn ang="0">
                <a:pos x="T8" y="T9"/>
              </a:cxn>
            </a:cxnLst>
            <a:rect l="0" t="0" r="r" b="b"/>
            <a:pathLst>
              <a:path w="12" h="5">
                <a:moveTo>
                  <a:pt x="12" y="0"/>
                </a:moveTo>
                <a:cubicBezTo>
                  <a:pt x="8" y="1"/>
                  <a:pt x="4" y="1"/>
                  <a:pt x="0" y="1"/>
                </a:cubicBezTo>
                <a:cubicBezTo>
                  <a:pt x="0" y="5"/>
                  <a:pt x="0" y="5"/>
                  <a:pt x="0" y="5"/>
                </a:cubicBezTo>
                <a:cubicBezTo>
                  <a:pt x="4" y="5"/>
                  <a:pt x="8" y="5"/>
                  <a:pt x="12"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2" name="Freeform 224"/>
          <p:cNvSpPr>
            <a:spLocks/>
          </p:cNvSpPr>
          <p:nvPr userDrawn="1"/>
        </p:nvSpPr>
        <p:spPr bwMode="auto">
          <a:xfrm>
            <a:off x="414338" y="1296988"/>
            <a:ext cx="38100" cy="20638"/>
          </a:xfrm>
          <a:custGeom>
            <a:avLst/>
            <a:gdLst>
              <a:gd name="T0" fmla="*/ 1 w 13"/>
              <a:gd name="T1" fmla="*/ 0 h 7"/>
              <a:gd name="T2" fmla="*/ 0 w 13"/>
              <a:gd name="T3" fmla="*/ 3 h 7"/>
              <a:gd name="T4" fmla="*/ 12 w 13"/>
              <a:gd name="T5" fmla="*/ 7 h 7"/>
              <a:gd name="T6" fmla="*/ 13 w 13"/>
              <a:gd name="T7" fmla="*/ 3 h 7"/>
              <a:gd name="T8" fmla="*/ 1 w 13"/>
              <a:gd name="T9" fmla="*/ 0 h 7"/>
            </a:gdLst>
            <a:ahLst/>
            <a:cxnLst>
              <a:cxn ang="0">
                <a:pos x="T0" y="T1"/>
              </a:cxn>
              <a:cxn ang="0">
                <a:pos x="T2" y="T3"/>
              </a:cxn>
              <a:cxn ang="0">
                <a:pos x="T4" y="T5"/>
              </a:cxn>
              <a:cxn ang="0">
                <a:pos x="T6" y="T7"/>
              </a:cxn>
              <a:cxn ang="0">
                <a:pos x="T8" y="T9"/>
              </a:cxn>
            </a:cxnLst>
            <a:rect l="0" t="0" r="r" b="b"/>
            <a:pathLst>
              <a:path w="13" h="7">
                <a:moveTo>
                  <a:pt x="1" y="0"/>
                </a:moveTo>
                <a:cubicBezTo>
                  <a:pt x="0" y="3"/>
                  <a:pt x="0" y="3"/>
                  <a:pt x="0" y="3"/>
                </a:cubicBezTo>
                <a:cubicBezTo>
                  <a:pt x="4" y="5"/>
                  <a:pt x="8" y="6"/>
                  <a:pt x="12" y="7"/>
                </a:cubicBezTo>
                <a:cubicBezTo>
                  <a:pt x="13" y="3"/>
                  <a:pt x="13" y="3"/>
                  <a:pt x="13" y="3"/>
                </a:cubicBezTo>
                <a:cubicBezTo>
                  <a:pt x="9" y="2"/>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3" name="Freeform 225"/>
          <p:cNvSpPr>
            <a:spLocks/>
          </p:cNvSpPr>
          <p:nvPr userDrawn="1"/>
        </p:nvSpPr>
        <p:spPr bwMode="auto">
          <a:xfrm>
            <a:off x="469900" y="1311275"/>
            <a:ext cx="38100" cy="20638"/>
          </a:xfrm>
          <a:custGeom>
            <a:avLst/>
            <a:gdLst>
              <a:gd name="T0" fmla="*/ 1 w 13"/>
              <a:gd name="T1" fmla="*/ 0 h 7"/>
              <a:gd name="T2" fmla="*/ 0 w 13"/>
              <a:gd name="T3" fmla="*/ 4 h 7"/>
              <a:gd name="T4" fmla="*/ 12 w 13"/>
              <a:gd name="T5" fmla="*/ 7 h 7"/>
              <a:gd name="T6" fmla="*/ 13 w 13"/>
              <a:gd name="T7" fmla="*/ 3 h 7"/>
              <a:gd name="T8" fmla="*/ 1 w 13"/>
              <a:gd name="T9" fmla="*/ 0 h 7"/>
            </a:gdLst>
            <a:ahLst/>
            <a:cxnLst>
              <a:cxn ang="0">
                <a:pos x="T0" y="T1"/>
              </a:cxn>
              <a:cxn ang="0">
                <a:pos x="T2" y="T3"/>
              </a:cxn>
              <a:cxn ang="0">
                <a:pos x="T4" y="T5"/>
              </a:cxn>
              <a:cxn ang="0">
                <a:pos x="T6" y="T7"/>
              </a:cxn>
              <a:cxn ang="0">
                <a:pos x="T8" y="T9"/>
              </a:cxn>
            </a:cxnLst>
            <a:rect l="0" t="0" r="r" b="b"/>
            <a:pathLst>
              <a:path w="13" h="7">
                <a:moveTo>
                  <a:pt x="1" y="0"/>
                </a:moveTo>
                <a:cubicBezTo>
                  <a:pt x="0" y="4"/>
                  <a:pt x="0" y="4"/>
                  <a:pt x="0" y="4"/>
                </a:cubicBezTo>
                <a:cubicBezTo>
                  <a:pt x="4" y="5"/>
                  <a:pt x="8" y="6"/>
                  <a:pt x="12" y="7"/>
                </a:cubicBezTo>
                <a:cubicBezTo>
                  <a:pt x="13" y="3"/>
                  <a:pt x="13" y="3"/>
                  <a:pt x="13" y="3"/>
                </a:cubicBezTo>
                <a:cubicBezTo>
                  <a:pt x="9" y="2"/>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4" name="Freeform 226"/>
          <p:cNvSpPr>
            <a:spLocks/>
          </p:cNvSpPr>
          <p:nvPr userDrawn="1"/>
        </p:nvSpPr>
        <p:spPr bwMode="auto">
          <a:xfrm>
            <a:off x="527050" y="1325563"/>
            <a:ext cx="34925" cy="17463"/>
          </a:xfrm>
          <a:custGeom>
            <a:avLst/>
            <a:gdLst>
              <a:gd name="T0" fmla="*/ 0 w 12"/>
              <a:gd name="T1" fmla="*/ 0 h 6"/>
              <a:gd name="T2" fmla="*/ 0 w 12"/>
              <a:gd name="T3" fmla="*/ 3 h 6"/>
              <a:gd name="T4" fmla="*/ 12 w 12"/>
              <a:gd name="T5" fmla="*/ 6 h 6"/>
              <a:gd name="T6" fmla="*/ 12 w 12"/>
              <a:gd name="T7" fmla="*/ 2 h 6"/>
              <a:gd name="T8" fmla="*/ 0 w 12"/>
              <a:gd name="T9" fmla="*/ 0 h 6"/>
            </a:gdLst>
            <a:ahLst/>
            <a:cxnLst>
              <a:cxn ang="0">
                <a:pos x="T0" y="T1"/>
              </a:cxn>
              <a:cxn ang="0">
                <a:pos x="T2" y="T3"/>
              </a:cxn>
              <a:cxn ang="0">
                <a:pos x="T4" y="T5"/>
              </a:cxn>
              <a:cxn ang="0">
                <a:pos x="T6" y="T7"/>
              </a:cxn>
              <a:cxn ang="0">
                <a:pos x="T8" y="T9"/>
              </a:cxn>
            </a:cxnLst>
            <a:rect l="0" t="0" r="r" b="b"/>
            <a:pathLst>
              <a:path w="12" h="6">
                <a:moveTo>
                  <a:pt x="0" y="0"/>
                </a:moveTo>
                <a:cubicBezTo>
                  <a:pt x="0" y="3"/>
                  <a:pt x="0" y="3"/>
                  <a:pt x="0" y="3"/>
                </a:cubicBezTo>
                <a:cubicBezTo>
                  <a:pt x="4" y="4"/>
                  <a:pt x="8" y="5"/>
                  <a:pt x="12" y="6"/>
                </a:cubicBezTo>
                <a:cubicBezTo>
                  <a:pt x="12" y="2"/>
                  <a:pt x="12" y="2"/>
                  <a:pt x="12" y="2"/>
                </a:cubicBezTo>
                <a:cubicBezTo>
                  <a:pt x="8" y="1"/>
                  <a:pt x="4" y="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5" name="Freeform 227"/>
          <p:cNvSpPr>
            <a:spLocks/>
          </p:cNvSpPr>
          <p:nvPr userDrawn="1"/>
        </p:nvSpPr>
        <p:spPr bwMode="auto">
          <a:xfrm>
            <a:off x="582613" y="1335088"/>
            <a:ext cx="36513" cy="14288"/>
          </a:xfrm>
          <a:custGeom>
            <a:avLst/>
            <a:gdLst>
              <a:gd name="T0" fmla="*/ 1 w 13"/>
              <a:gd name="T1" fmla="*/ 0 h 5"/>
              <a:gd name="T2" fmla="*/ 0 w 13"/>
              <a:gd name="T3" fmla="*/ 4 h 5"/>
              <a:gd name="T4" fmla="*/ 13 w 13"/>
              <a:gd name="T5" fmla="*/ 5 h 5"/>
              <a:gd name="T6" fmla="*/ 13 w 13"/>
              <a:gd name="T7" fmla="*/ 2 h 5"/>
              <a:gd name="T8" fmla="*/ 1 w 13"/>
              <a:gd name="T9" fmla="*/ 0 h 5"/>
            </a:gdLst>
            <a:ahLst/>
            <a:cxnLst>
              <a:cxn ang="0">
                <a:pos x="T0" y="T1"/>
              </a:cxn>
              <a:cxn ang="0">
                <a:pos x="T2" y="T3"/>
              </a:cxn>
              <a:cxn ang="0">
                <a:pos x="T4" y="T5"/>
              </a:cxn>
              <a:cxn ang="0">
                <a:pos x="T6" y="T7"/>
              </a:cxn>
              <a:cxn ang="0">
                <a:pos x="T8" y="T9"/>
              </a:cxn>
            </a:cxnLst>
            <a:rect l="0" t="0" r="r" b="b"/>
            <a:pathLst>
              <a:path w="13" h="5">
                <a:moveTo>
                  <a:pt x="1" y="0"/>
                </a:moveTo>
                <a:cubicBezTo>
                  <a:pt x="0" y="4"/>
                  <a:pt x="0" y="4"/>
                  <a:pt x="0" y="4"/>
                </a:cubicBezTo>
                <a:cubicBezTo>
                  <a:pt x="4" y="4"/>
                  <a:pt x="8" y="5"/>
                  <a:pt x="13" y="5"/>
                </a:cubicBezTo>
                <a:cubicBezTo>
                  <a:pt x="13" y="2"/>
                  <a:pt x="13" y="2"/>
                  <a:pt x="13" y="2"/>
                </a:cubicBezTo>
                <a:cubicBezTo>
                  <a:pt x="9" y="1"/>
                  <a:pt x="5" y="1"/>
                  <a:pt x="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6" name="Freeform 228"/>
          <p:cNvSpPr>
            <a:spLocks/>
          </p:cNvSpPr>
          <p:nvPr userDrawn="1"/>
        </p:nvSpPr>
        <p:spPr bwMode="auto">
          <a:xfrm>
            <a:off x="1195388" y="1233488"/>
            <a:ext cx="38100" cy="23813"/>
          </a:xfrm>
          <a:custGeom>
            <a:avLst/>
            <a:gdLst>
              <a:gd name="T0" fmla="*/ 11 w 13"/>
              <a:gd name="T1" fmla="*/ 0 h 8"/>
              <a:gd name="T2" fmla="*/ 0 w 13"/>
              <a:gd name="T3" fmla="*/ 5 h 8"/>
              <a:gd name="T4" fmla="*/ 2 w 13"/>
              <a:gd name="T5" fmla="*/ 8 h 8"/>
              <a:gd name="T6" fmla="*/ 13 w 13"/>
              <a:gd name="T7" fmla="*/ 3 h 8"/>
              <a:gd name="T8" fmla="*/ 11 w 13"/>
              <a:gd name="T9" fmla="*/ 0 h 8"/>
            </a:gdLst>
            <a:ahLst/>
            <a:cxnLst>
              <a:cxn ang="0">
                <a:pos x="T0" y="T1"/>
              </a:cxn>
              <a:cxn ang="0">
                <a:pos x="T2" y="T3"/>
              </a:cxn>
              <a:cxn ang="0">
                <a:pos x="T4" y="T5"/>
              </a:cxn>
              <a:cxn ang="0">
                <a:pos x="T6" y="T7"/>
              </a:cxn>
              <a:cxn ang="0">
                <a:pos x="T8" y="T9"/>
              </a:cxn>
            </a:cxnLst>
            <a:rect l="0" t="0" r="r" b="b"/>
            <a:pathLst>
              <a:path w="13" h="8">
                <a:moveTo>
                  <a:pt x="11" y="0"/>
                </a:moveTo>
                <a:cubicBezTo>
                  <a:pt x="7" y="1"/>
                  <a:pt x="4" y="3"/>
                  <a:pt x="0" y="5"/>
                </a:cubicBezTo>
                <a:cubicBezTo>
                  <a:pt x="2" y="8"/>
                  <a:pt x="2" y="8"/>
                  <a:pt x="2" y="8"/>
                </a:cubicBezTo>
                <a:cubicBezTo>
                  <a:pt x="5" y="7"/>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7" name="Freeform 229"/>
          <p:cNvSpPr>
            <a:spLocks/>
          </p:cNvSpPr>
          <p:nvPr userDrawn="1"/>
        </p:nvSpPr>
        <p:spPr bwMode="auto">
          <a:xfrm>
            <a:off x="1346200" y="1144588"/>
            <a:ext cx="34925" cy="28575"/>
          </a:xfrm>
          <a:custGeom>
            <a:avLst/>
            <a:gdLst>
              <a:gd name="T0" fmla="*/ 10 w 12"/>
              <a:gd name="T1" fmla="*/ 0 h 10"/>
              <a:gd name="T2" fmla="*/ 0 w 12"/>
              <a:gd name="T3" fmla="*/ 7 h 10"/>
              <a:gd name="T4" fmla="*/ 2 w 12"/>
              <a:gd name="T5" fmla="*/ 10 h 10"/>
              <a:gd name="T6" fmla="*/ 12 w 12"/>
              <a:gd name="T7" fmla="*/ 3 h 10"/>
              <a:gd name="T8" fmla="*/ 10 w 12"/>
              <a:gd name="T9" fmla="*/ 0 h 10"/>
            </a:gdLst>
            <a:ahLst/>
            <a:cxnLst>
              <a:cxn ang="0">
                <a:pos x="T0" y="T1"/>
              </a:cxn>
              <a:cxn ang="0">
                <a:pos x="T2" y="T3"/>
              </a:cxn>
              <a:cxn ang="0">
                <a:pos x="T4" y="T5"/>
              </a:cxn>
              <a:cxn ang="0">
                <a:pos x="T6" y="T7"/>
              </a:cxn>
              <a:cxn ang="0">
                <a:pos x="T8" y="T9"/>
              </a:cxn>
            </a:cxnLst>
            <a:rect l="0" t="0" r="r" b="b"/>
            <a:pathLst>
              <a:path w="12" h="10">
                <a:moveTo>
                  <a:pt x="10" y="0"/>
                </a:moveTo>
                <a:cubicBezTo>
                  <a:pt x="7" y="2"/>
                  <a:pt x="3" y="5"/>
                  <a:pt x="0" y="7"/>
                </a:cubicBezTo>
                <a:cubicBezTo>
                  <a:pt x="2" y="10"/>
                  <a:pt x="2" y="10"/>
                  <a:pt x="2" y="10"/>
                </a:cubicBezTo>
                <a:cubicBezTo>
                  <a:pt x="5" y="8"/>
                  <a:pt x="9" y="5"/>
                  <a:pt x="12" y="3"/>
                </a:cubicBezTo>
                <a:cubicBezTo>
                  <a:pt x="10" y="0"/>
                  <a:pt x="10" y="0"/>
                  <a:pt x="1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8" name="Freeform 230"/>
          <p:cNvSpPr>
            <a:spLocks/>
          </p:cNvSpPr>
          <p:nvPr userDrawn="1"/>
        </p:nvSpPr>
        <p:spPr bwMode="auto">
          <a:xfrm>
            <a:off x="1247775" y="1204913"/>
            <a:ext cx="34925" cy="25400"/>
          </a:xfrm>
          <a:custGeom>
            <a:avLst/>
            <a:gdLst>
              <a:gd name="T0" fmla="*/ 11 w 12"/>
              <a:gd name="T1" fmla="*/ 0 h 9"/>
              <a:gd name="T2" fmla="*/ 0 w 12"/>
              <a:gd name="T3" fmla="*/ 6 h 9"/>
              <a:gd name="T4" fmla="*/ 2 w 12"/>
              <a:gd name="T5" fmla="*/ 9 h 9"/>
              <a:gd name="T6" fmla="*/ 12 w 12"/>
              <a:gd name="T7" fmla="*/ 3 h 9"/>
              <a:gd name="T8" fmla="*/ 11 w 12"/>
              <a:gd name="T9" fmla="*/ 0 h 9"/>
            </a:gdLst>
            <a:ahLst/>
            <a:cxnLst>
              <a:cxn ang="0">
                <a:pos x="T0" y="T1"/>
              </a:cxn>
              <a:cxn ang="0">
                <a:pos x="T2" y="T3"/>
              </a:cxn>
              <a:cxn ang="0">
                <a:pos x="T4" y="T5"/>
              </a:cxn>
              <a:cxn ang="0">
                <a:pos x="T6" y="T7"/>
              </a:cxn>
              <a:cxn ang="0">
                <a:pos x="T8" y="T9"/>
              </a:cxn>
            </a:cxnLst>
            <a:rect l="0" t="0" r="r" b="b"/>
            <a:pathLst>
              <a:path w="12" h="9">
                <a:moveTo>
                  <a:pt x="11" y="0"/>
                </a:moveTo>
                <a:cubicBezTo>
                  <a:pt x="7" y="2"/>
                  <a:pt x="3" y="4"/>
                  <a:pt x="0" y="6"/>
                </a:cubicBezTo>
                <a:cubicBezTo>
                  <a:pt x="2" y="9"/>
                  <a:pt x="2" y="9"/>
                  <a:pt x="2" y="9"/>
                </a:cubicBezTo>
                <a:cubicBezTo>
                  <a:pt x="5" y="8"/>
                  <a:pt x="9" y="6"/>
                  <a:pt x="12"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69" name="Freeform 231"/>
          <p:cNvSpPr>
            <a:spLocks/>
          </p:cNvSpPr>
          <p:nvPr userDrawn="1"/>
        </p:nvSpPr>
        <p:spPr bwMode="auto">
          <a:xfrm>
            <a:off x="925513" y="1325563"/>
            <a:ext cx="36513" cy="17463"/>
          </a:xfrm>
          <a:custGeom>
            <a:avLst/>
            <a:gdLst>
              <a:gd name="T0" fmla="*/ 12 w 13"/>
              <a:gd name="T1" fmla="*/ 0 h 6"/>
              <a:gd name="T2" fmla="*/ 0 w 13"/>
              <a:gd name="T3" fmla="*/ 2 h 6"/>
              <a:gd name="T4" fmla="*/ 1 w 13"/>
              <a:gd name="T5" fmla="*/ 6 h 6"/>
              <a:gd name="T6" fmla="*/ 13 w 13"/>
              <a:gd name="T7" fmla="*/ 3 h 6"/>
              <a:gd name="T8" fmla="*/ 12 w 13"/>
              <a:gd name="T9" fmla="*/ 0 h 6"/>
            </a:gdLst>
            <a:ahLst/>
            <a:cxnLst>
              <a:cxn ang="0">
                <a:pos x="T0" y="T1"/>
              </a:cxn>
              <a:cxn ang="0">
                <a:pos x="T2" y="T3"/>
              </a:cxn>
              <a:cxn ang="0">
                <a:pos x="T4" y="T5"/>
              </a:cxn>
              <a:cxn ang="0">
                <a:pos x="T6" y="T7"/>
              </a:cxn>
              <a:cxn ang="0">
                <a:pos x="T8" y="T9"/>
              </a:cxn>
            </a:cxnLst>
            <a:rect l="0" t="0" r="r" b="b"/>
            <a:pathLst>
              <a:path w="13" h="6">
                <a:moveTo>
                  <a:pt x="12" y="0"/>
                </a:moveTo>
                <a:cubicBezTo>
                  <a:pt x="8" y="0"/>
                  <a:pt x="4" y="1"/>
                  <a:pt x="0" y="2"/>
                </a:cubicBezTo>
                <a:cubicBezTo>
                  <a:pt x="1" y="6"/>
                  <a:pt x="1" y="6"/>
                  <a:pt x="1" y="6"/>
                </a:cubicBezTo>
                <a:cubicBezTo>
                  <a:pt x="5" y="5"/>
                  <a:pt x="9" y="4"/>
                  <a:pt x="13" y="3"/>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0" name="Freeform 232"/>
          <p:cNvSpPr>
            <a:spLocks/>
          </p:cNvSpPr>
          <p:nvPr userDrawn="1"/>
        </p:nvSpPr>
        <p:spPr bwMode="auto">
          <a:xfrm>
            <a:off x="1144588" y="1257300"/>
            <a:ext cx="36513" cy="22225"/>
          </a:xfrm>
          <a:custGeom>
            <a:avLst/>
            <a:gdLst>
              <a:gd name="T0" fmla="*/ 11 w 13"/>
              <a:gd name="T1" fmla="*/ 0 h 8"/>
              <a:gd name="T2" fmla="*/ 0 w 13"/>
              <a:gd name="T3" fmla="*/ 5 h 8"/>
              <a:gd name="T4" fmla="*/ 1 w 13"/>
              <a:gd name="T5" fmla="*/ 8 h 8"/>
              <a:gd name="T6" fmla="*/ 13 w 13"/>
              <a:gd name="T7" fmla="*/ 3 h 8"/>
              <a:gd name="T8" fmla="*/ 11 w 13"/>
              <a:gd name="T9" fmla="*/ 0 h 8"/>
            </a:gdLst>
            <a:ahLst/>
            <a:cxnLst>
              <a:cxn ang="0">
                <a:pos x="T0" y="T1"/>
              </a:cxn>
              <a:cxn ang="0">
                <a:pos x="T2" y="T3"/>
              </a:cxn>
              <a:cxn ang="0">
                <a:pos x="T4" y="T5"/>
              </a:cxn>
              <a:cxn ang="0">
                <a:pos x="T6" y="T7"/>
              </a:cxn>
              <a:cxn ang="0">
                <a:pos x="T8" y="T9"/>
              </a:cxn>
            </a:cxnLst>
            <a:rect l="0" t="0" r="r" b="b"/>
            <a:pathLst>
              <a:path w="13" h="8">
                <a:moveTo>
                  <a:pt x="11" y="0"/>
                </a:moveTo>
                <a:cubicBezTo>
                  <a:pt x="7" y="2"/>
                  <a:pt x="4" y="3"/>
                  <a:pt x="0" y="5"/>
                </a:cubicBezTo>
                <a:cubicBezTo>
                  <a:pt x="1" y="8"/>
                  <a:pt x="1" y="8"/>
                  <a:pt x="1" y="8"/>
                </a:cubicBezTo>
                <a:cubicBezTo>
                  <a:pt x="5" y="7"/>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1" name="Freeform 233"/>
          <p:cNvSpPr>
            <a:spLocks/>
          </p:cNvSpPr>
          <p:nvPr userDrawn="1"/>
        </p:nvSpPr>
        <p:spPr bwMode="auto">
          <a:xfrm>
            <a:off x="1296988" y="1176338"/>
            <a:ext cx="38100" cy="28575"/>
          </a:xfrm>
          <a:custGeom>
            <a:avLst/>
            <a:gdLst>
              <a:gd name="T0" fmla="*/ 11 w 13"/>
              <a:gd name="T1" fmla="*/ 0 h 10"/>
              <a:gd name="T2" fmla="*/ 0 w 13"/>
              <a:gd name="T3" fmla="*/ 6 h 10"/>
              <a:gd name="T4" fmla="*/ 2 w 13"/>
              <a:gd name="T5" fmla="*/ 10 h 10"/>
              <a:gd name="T6" fmla="*/ 13 w 13"/>
              <a:gd name="T7" fmla="*/ 3 h 10"/>
              <a:gd name="T8" fmla="*/ 11 w 13"/>
              <a:gd name="T9" fmla="*/ 0 h 10"/>
            </a:gdLst>
            <a:ahLst/>
            <a:cxnLst>
              <a:cxn ang="0">
                <a:pos x="T0" y="T1"/>
              </a:cxn>
              <a:cxn ang="0">
                <a:pos x="T2" y="T3"/>
              </a:cxn>
              <a:cxn ang="0">
                <a:pos x="T4" y="T5"/>
              </a:cxn>
              <a:cxn ang="0">
                <a:pos x="T6" y="T7"/>
              </a:cxn>
              <a:cxn ang="0">
                <a:pos x="T8" y="T9"/>
              </a:cxn>
            </a:cxnLst>
            <a:rect l="0" t="0" r="r" b="b"/>
            <a:pathLst>
              <a:path w="13" h="10">
                <a:moveTo>
                  <a:pt x="11" y="0"/>
                </a:moveTo>
                <a:cubicBezTo>
                  <a:pt x="7" y="2"/>
                  <a:pt x="4" y="4"/>
                  <a:pt x="0" y="6"/>
                </a:cubicBezTo>
                <a:cubicBezTo>
                  <a:pt x="2" y="10"/>
                  <a:pt x="2" y="10"/>
                  <a:pt x="2" y="10"/>
                </a:cubicBezTo>
                <a:cubicBezTo>
                  <a:pt x="5" y="8"/>
                  <a:pt x="9" y="5"/>
                  <a:pt x="13"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2" name="Freeform 234"/>
          <p:cNvSpPr>
            <a:spLocks/>
          </p:cNvSpPr>
          <p:nvPr userDrawn="1"/>
        </p:nvSpPr>
        <p:spPr bwMode="auto">
          <a:xfrm>
            <a:off x="979488" y="1311275"/>
            <a:ext cx="38100" cy="20638"/>
          </a:xfrm>
          <a:custGeom>
            <a:avLst/>
            <a:gdLst>
              <a:gd name="T0" fmla="*/ 12 w 13"/>
              <a:gd name="T1" fmla="*/ 0 h 7"/>
              <a:gd name="T2" fmla="*/ 0 w 13"/>
              <a:gd name="T3" fmla="*/ 3 h 7"/>
              <a:gd name="T4" fmla="*/ 1 w 13"/>
              <a:gd name="T5" fmla="*/ 7 h 7"/>
              <a:gd name="T6" fmla="*/ 13 w 13"/>
              <a:gd name="T7" fmla="*/ 4 h 7"/>
              <a:gd name="T8" fmla="*/ 12 w 13"/>
              <a:gd name="T9" fmla="*/ 0 h 7"/>
            </a:gdLst>
            <a:ahLst/>
            <a:cxnLst>
              <a:cxn ang="0">
                <a:pos x="T0" y="T1"/>
              </a:cxn>
              <a:cxn ang="0">
                <a:pos x="T2" y="T3"/>
              </a:cxn>
              <a:cxn ang="0">
                <a:pos x="T4" y="T5"/>
              </a:cxn>
              <a:cxn ang="0">
                <a:pos x="T6" y="T7"/>
              </a:cxn>
              <a:cxn ang="0">
                <a:pos x="T8" y="T9"/>
              </a:cxn>
            </a:cxnLst>
            <a:rect l="0" t="0" r="r" b="b"/>
            <a:pathLst>
              <a:path w="13" h="7">
                <a:moveTo>
                  <a:pt x="12" y="0"/>
                </a:moveTo>
                <a:cubicBezTo>
                  <a:pt x="8" y="1"/>
                  <a:pt x="4" y="2"/>
                  <a:pt x="0" y="3"/>
                </a:cubicBezTo>
                <a:cubicBezTo>
                  <a:pt x="1" y="7"/>
                  <a:pt x="1" y="7"/>
                  <a:pt x="1" y="7"/>
                </a:cubicBezTo>
                <a:cubicBezTo>
                  <a:pt x="5" y="6"/>
                  <a:pt x="9" y="5"/>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3" name="Freeform 235"/>
          <p:cNvSpPr>
            <a:spLocks/>
          </p:cNvSpPr>
          <p:nvPr userDrawn="1"/>
        </p:nvSpPr>
        <p:spPr bwMode="auto">
          <a:xfrm>
            <a:off x="1089025" y="1276350"/>
            <a:ext cx="38100" cy="23813"/>
          </a:xfrm>
          <a:custGeom>
            <a:avLst/>
            <a:gdLst>
              <a:gd name="T0" fmla="*/ 12 w 13"/>
              <a:gd name="T1" fmla="*/ 0 h 8"/>
              <a:gd name="T2" fmla="*/ 0 w 13"/>
              <a:gd name="T3" fmla="*/ 4 h 8"/>
              <a:gd name="T4" fmla="*/ 2 w 13"/>
              <a:gd name="T5" fmla="*/ 8 h 8"/>
              <a:gd name="T6" fmla="*/ 13 w 13"/>
              <a:gd name="T7" fmla="*/ 4 h 8"/>
              <a:gd name="T8" fmla="*/ 12 w 13"/>
              <a:gd name="T9" fmla="*/ 0 h 8"/>
            </a:gdLst>
            <a:ahLst/>
            <a:cxnLst>
              <a:cxn ang="0">
                <a:pos x="T0" y="T1"/>
              </a:cxn>
              <a:cxn ang="0">
                <a:pos x="T2" y="T3"/>
              </a:cxn>
              <a:cxn ang="0">
                <a:pos x="T4" y="T5"/>
              </a:cxn>
              <a:cxn ang="0">
                <a:pos x="T6" y="T7"/>
              </a:cxn>
              <a:cxn ang="0">
                <a:pos x="T8" y="T9"/>
              </a:cxn>
            </a:cxnLst>
            <a:rect l="0" t="0" r="r" b="b"/>
            <a:pathLst>
              <a:path w="13" h="8">
                <a:moveTo>
                  <a:pt x="12" y="0"/>
                </a:moveTo>
                <a:cubicBezTo>
                  <a:pt x="8" y="2"/>
                  <a:pt x="4" y="3"/>
                  <a:pt x="0" y="4"/>
                </a:cubicBezTo>
                <a:cubicBezTo>
                  <a:pt x="2" y="8"/>
                  <a:pt x="2" y="8"/>
                  <a:pt x="2" y="8"/>
                </a:cubicBezTo>
                <a:cubicBezTo>
                  <a:pt x="5" y="7"/>
                  <a:pt x="9" y="5"/>
                  <a:pt x="13" y="4"/>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4" name="Freeform 236"/>
          <p:cNvSpPr>
            <a:spLocks/>
          </p:cNvSpPr>
          <p:nvPr userDrawn="1"/>
        </p:nvSpPr>
        <p:spPr bwMode="auto">
          <a:xfrm>
            <a:off x="1035050" y="1296988"/>
            <a:ext cx="36513" cy="20638"/>
          </a:xfrm>
          <a:custGeom>
            <a:avLst/>
            <a:gdLst>
              <a:gd name="T0" fmla="*/ 12 w 13"/>
              <a:gd name="T1" fmla="*/ 0 h 7"/>
              <a:gd name="T2" fmla="*/ 0 w 13"/>
              <a:gd name="T3" fmla="*/ 3 h 7"/>
              <a:gd name="T4" fmla="*/ 1 w 13"/>
              <a:gd name="T5" fmla="*/ 7 h 7"/>
              <a:gd name="T6" fmla="*/ 13 w 13"/>
              <a:gd name="T7" fmla="*/ 3 h 7"/>
              <a:gd name="T8" fmla="*/ 12 w 13"/>
              <a:gd name="T9" fmla="*/ 0 h 7"/>
            </a:gdLst>
            <a:ahLst/>
            <a:cxnLst>
              <a:cxn ang="0">
                <a:pos x="T0" y="T1"/>
              </a:cxn>
              <a:cxn ang="0">
                <a:pos x="T2" y="T3"/>
              </a:cxn>
              <a:cxn ang="0">
                <a:pos x="T4" y="T5"/>
              </a:cxn>
              <a:cxn ang="0">
                <a:pos x="T6" y="T7"/>
              </a:cxn>
              <a:cxn ang="0">
                <a:pos x="T8" y="T9"/>
              </a:cxn>
            </a:cxnLst>
            <a:rect l="0" t="0" r="r" b="b"/>
            <a:pathLst>
              <a:path w="13" h="7">
                <a:moveTo>
                  <a:pt x="12" y="0"/>
                </a:moveTo>
                <a:cubicBezTo>
                  <a:pt x="8" y="1"/>
                  <a:pt x="4" y="2"/>
                  <a:pt x="0" y="3"/>
                </a:cubicBezTo>
                <a:cubicBezTo>
                  <a:pt x="1" y="7"/>
                  <a:pt x="1" y="7"/>
                  <a:pt x="1" y="7"/>
                </a:cubicBezTo>
                <a:cubicBezTo>
                  <a:pt x="5" y="6"/>
                  <a:pt x="9" y="5"/>
                  <a:pt x="13" y="3"/>
                </a:cubicBezTo>
                <a:cubicBezTo>
                  <a:pt x="12" y="0"/>
                  <a:pt x="12" y="0"/>
                  <a:pt x="1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5" name="Freeform 240"/>
          <p:cNvSpPr>
            <a:spLocks/>
          </p:cNvSpPr>
          <p:nvPr userDrawn="1"/>
        </p:nvSpPr>
        <p:spPr bwMode="auto">
          <a:xfrm>
            <a:off x="120650" y="0"/>
            <a:ext cx="1246188" cy="858838"/>
          </a:xfrm>
          <a:custGeom>
            <a:avLst/>
            <a:gdLst>
              <a:gd name="T0" fmla="*/ 384 w 432"/>
              <a:gd name="T1" fmla="*/ 0 h 298"/>
              <a:gd name="T2" fmla="*/ 392 w 432"/>
              <a:gd name="T3" fmla="*/ 16 h 298"/>
              <a:gd name="T4" fmla="*/ 416 w 432"/>
              <a:gd name="T5" fmla="*/ 12 h 298"/>
              <a:gd name="T6" fmla="*/ 400 w 432"/>
              <a:gd name="T7" fmla="*/ 42 h 298"/>
              <a:gd name="T8" fmla="*/ 430 w 432"/>
              <a:gd name="T9" fmla="*/ 78 h 298"/>
              <a:gd name="T10" fmla="*/ 403 w 432"/>
              <a:gd name="T11" fmla="*/ 120 h 298"/>
              <a:gd name="T12" fmla="*/ 416 w 432"/>
              <a:gd name="T13" fmla="*/ 166 h 298"/>
              <a:gd name="T14" fmla="*/ 377 w 432"/>
              <a:gd name="T15" fmla="*/ 230 h 298"/>
              <a:gd name="T16" fmla="*/ 330 w 432"/>
              <a:gd name="T17" fmla="*/ 240 h 298"/>
              <a:gd name="T18" fmla="*/ 342 w 432"/>
              <a:gd name="T19" fmla="*/ 262 h 298"/>
              <a:gd name="T20" fmla="*/ 315 w 432"/>
              <a:gd name="T21" fmla="*/ 250 h 298"/>
              <a:gd name="T22" fmla="*/ 169 w 432"/>
              <a:gd name="T23" fmla="*/ 272 h 298"/>
              <a:gd name="T24" fmla="*/ 59 w 432"/>
              <a:gd name="T25" fmla="*/ 234 h 298"/>
              <a:gd name="T26" fmla="*/ 65 w 432"/>
              <a:gd name="T27" fmla="*/ 203 h 298"/>
              <a:gd name="T28" fmla="*/ 45 w 432"/>
              <a:gd name="T29" fmla="*/ 170 h 298"/>
              <a:gd name="T30" fmla="*/ 16 w 432"/>
              <a:gd name="T31" fmla="*/ 164 h 298"/>
              <a:gd name="T32" fmla="*/ 3 w 432"/>
              <a:gd name="T33" fmla="*/ 81 h 298"/>
              <a:gd name="T34" fmla="*/ 30 w 432"/>
              <a:gd name="T35" fmla="*/ 54 h 298"/>
              <a:gd name="T36" fmla="*/ 11 w 432"/>
              <a:gd name="T37" fmla="*/ 30 h 298"/>
              <a:gd name="T38" fmla="*/ 47 w 432"/>
              <a:gd name="T39" fmla="*/ 4 h 298"/>
              <a:gd name="T40" fmla="*/ 35 w 432"/>
              <a:gd name="T41" fmla="*/ 0 h 298"/>
              <a:gd name="T42" fmla="*/ 33 w 432"/>
              <a:gd name="T43" fmla="*/ 34 h 298"/>
              <a:gd name="T44" fmla="*/ 9 w 432"/>
              <a:gd name="T45" fmla="*/ 27 h 298"/>
              <a:gd name="T46" fmla="*/ 4 w 432"/>
              <a:gd name="T47" fmla="*/ 50 h 298"/>
              <a:gd name="T48" fmla="*/ 6 w 432"/>
              <a:gd name="T49" fmla="*/ 52 h 298"/>
              <a:gd name="T50" fmla="*/ 25 w 432"/>
              <a:gd name="T51" fmla="*/ 80 h 298"/>
              <a:gd name="T52" fmla="*/ 1 w 432"/>
              <a:gd name="T53" fmla="*/ 79 h 298"/>
              <a:gd name="T54" fmla="*/ 1 w 432"/>
              <a:gd name="T55" fmla="*/ 82 h 298"/>
              <a:gd name="T56" fmla="*/ 15 w 432"/>
              <a:gd name="T57" fmla="*/ 167 h 298"/>
              <a:gd name="T58" fmla="*/ 38 w 432"/>
              <a:gd name="T59" fmla="*/ 158 h 298"/>
              <a:gd name="T60" fmla="*/ 53 w 432"/>
              <a:gd name="T61" fmla="*/ 189 h 298"/>
              <a:gd name="T62" fmla="*/ 74 w 432"/>
              <a:gd name="T63" fmla="*/ 217 h 298"/>
              <a:gd name="T64" fmla="*/ 56 w 432"/>
              <a:gd name="T65" fmla="*/ 234 h 298"/>
              <a:gd name="T66" fmla="*/ 163 w 432"/>
              <a:gd name="T67" fmla="*/ 298 h 298"/>
              <a:gd name="T68" fmla="*/ 165 w 432"/>
              <a:gd name="T69" fmla="*/ 297 h 298"/>
              <a:gd name="T70" fmla="*/ 216 w 432"/>
              <a:gd name="T71" fmla="*/ 280 h 298"/>
              <a:gd name="T72" fmla="*/ 326 w 432"/>
              <a:gd name="T73" fmla="*/ 272 h 298"/>
              <a:gd name="T74" fmla="*/ 329 w 432"/>
              <a:gd name="T75" fmla="*/ 273 h 298"/>
              <a:gd name="T76" fmla="*/ 344 w 432"/>
              <a:gd name="T77" fmla="*/ 262 h 298"/>
              <a:gd name="T78" fmla="*/ 330 w 432"/>
              <a:gd name="T79" fmla="*/ 243 h 298"/>
              <a:gd name="T80" fmla="*/ 359 w 432"/>
              <a:gd name="T81" fmla="*/ 217 h 298"/>
              <a:gd name="T82" fmla="*/ 377 w 432"/>
              <a:gd name="T83" fmla="*/ 233 h 298"/>
              <a:gd name="T84" fmla="*/ 397 w 432"/>
              <a:gd name="T85" fmla="*/ 207 h 298"/>
              <a:gd name="T86" fmla="*/ 418 w 432"/>
              <a:gd name="T87" fmla="*/ 165 h 298"/>
              <a:gd name="T88" fmla="*/ 395 w 432"/>
              <a:gd name="T89" fmla="*/ 156 h 298"/>
              <a:gd name="T90" fmla="*/ 407 w 432"/>
              <a:gd name="T91" fmla="*/ 81 h 298"/>
              <a:gd name="T92" fmla="*/ 432 w 432"/>
              <a:gd name="T93" fmla="*/ 80 h 298"/>
              <a:gd name="T94" fmla="*/ 425 w 432"/>
              <a:gd name="T95" fmla="*/ 36 h 298"/>
              <a:gd name="T96" fmla="*/ 423 w 432"/>
              <a:gd name="T97" fmla="*/ 34 h 298"/>
              <a:gd name="T98" fmla="*/ 396 w 432"/>
              <a:gd name="T99" fmla="*/ 22 h 298"/>
              <a:gd name="T100" fmla="*/ 419 w 432"/>
              <a:gd name="T101" fmla="*/ 13 h 298"/>
              <a:gd name="T102" fmla="*/ 416 w 432"/>
              <a:gd name="T103" fmla="*/ 6 h 298"/>
              <a:gd name="T104" fmla="*/ 413 w 432"/>
              <a:gd name="T105" fmla="*/ 5 h 298"/>
              <a:gd name="T106" fmla="*/ 386 w 432"/>
              <a:gd name="T107" fmla="*/ 0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32" h="298">
                <a:moveTo>
                  <a:pt x="386" y="0"/>
                </a:moveTo>
                <a:cubicBezTo>
                  <a:pt x="384" y="0"/>
                  <a:pt x="384" y="0"/>
                  <a:pt x="384" y="0"/>
                </a:cubicBezTo>
                <a:cubicBezTo>
                  <a:pt x="384" y="0"/>
                  <a:pt x="384" y="0"/>
                  <a:pt x="384" y="0"/>
                </a:cubicBezTo>
                <a:cubicBezTo>
                  <a:pt x="387" y="5"/>
                  <a:pt x="389" y="11"/>
                  <a:pt x="392" y="16"/>
                </a:cubicBezTo>
                <a:cubicBezTo>
                  <a:pt x="414" y="7"/>
                  <a:pt x="414" y="7"/>
                  <a:pt x="414" y="7"/>
                </a:cubicBezTo>
                <a:cubicBezTo>
                  <a:pt x="415" y="9"/>
                  <a:pt x="416" y="11"/>
                  <a:pt x="416" y="12"/>
                </a:cubicBezTo>
                <a:cubicBezTo>
                  <a:pt x="393" y="21"/>
                  <a:pt x="393" y="21"/>
                  <a:pt x="393" y="21"/>
                </a:cubicBezTo>
                <a:cubicBezTo>
                  <a:pt x="396" y="28"/>
                  <a:pt x="398" y="35"/>
                  <a:pt x="400" y="42"/>
                </a:cubicBezTo>
                <a:cubicBezTo>
                  <a:pt x="424" y="36"/>
                  <a:pt x="424" y="36"/>
                  <a:pt x="424" y="36"/>
                </a:cubicBezTo>
                <a:cubicBezTo>
                  <a:pt x="427" y="50"/>
                  <a:pt x="429" y="64"/>
                  <a:pt x="430" y="78"/>
                </a:cubicBezTo>
                <a:cubicBezTo>
                  <a:pt x="405" y="79"/>
                  <a:pt x="405" y="79"/>
                  <a:pt x="405" y="79"/>
                </a:cubicBezTo>
                <a:cubicBezTo>
                  <a:pt x="406" y="93"/>
                  <a:pt x="405" y="106"/>
                  <a:pt x="403" y="120"/>
                </a:cubicBezTo>
                <a:cubicBezTo>
                  <a:pt x="401" y="132"/>
                  <a:pt x="398" y="145"/>
                  <a:pt x="393" y="157"/>
                </a:cubicBezTo>
                <a:cubicBezTo>
                  <a:pt x="416" y="166"/>
                  <a:pt x="416" y="166"/>
                  <a:pt x="416" y="166"/>
                </a:cubicBezTo>
                <a:cubicBezTo>
                  <a:pt x="410" y="180"/>
                  <a:pt x="403" y="193"/>
                  <a:pt x="395" y="206"/>
                </a:cubicBezTo>
                <a:cubicBezTo>
                  <a:pt x="390" y="214"/>
                  <a:pt x="383" y="222"/>
                  <a:pt x="377" y="230"/>
                </a:cubicBezTo>
                <a:cubicBezTo>
                  <a:pt x="358" y="214"/>
                  <a:pt x="358" y="214"/>
                  <a:pt x="358" y="214"/>
                </a:cubicBezTo>
                <a:cubicBezTo>
                  <a:pt x="350" y="223"/>
                  <a:pt x="341" y="232"/>
                  <a:pt x="330" y="240"/>
                </a:cubicBezTo>
                <a:cubicBezTo>
                  <a:pt x="330" y="241"/>
                  <a:pt x="328" y="241"/>
                  <a:pt x="327" y="242"/>
                </a:cubicBezTo>
                <a:cubicBezTo>
                  <a:pt x="342" y="262"/>
                  <a:pt x="342" y="262"/>
                  <a:pt x="342" y="262"/>
                </a:cubicBezTo>
                <a:cubicBezTo>
                  <a:pt x="337" y="265"/>
                  <a:pt x="333" y="268"/>
                  <a:pt x="328" y="271"/>
                </a:cubicBezTo>
                <a:cubicBezTo>
                  <a:pt x="315" y="250"/>
                  <a:pt x="315" y="250"/>
                  <a:pt x="315" y="250"/>
                </a:cubicBezTo>
                <a:cubicBezTo>
                  <a:pt x="285" y="269"/>
                  <a:pt x="250" y="278"/>
                  <a:pt x="216" y="278"/>
                </a:cubicBezTo>
                <a:cubicBezTo>
                  <a:pt x="200" y="278"/>
                  <a:pt x="185" y="276"/>
                  <a:pt x="169" y="272"/>
                </a:cubicBezTo>
                <a:cubicBezTo>
                  <a:pt x="163" y="296"/>
                  <a:pt x="163" y="296"/>
                  <a:pt x="163" y="296"/>
                </a:cubicBezTo>
                <a:cubicBezTo>
                  <a:pt x="124" y="286"/>
                  <a:pt x="88" y="265"/>
                  <a:pt x="59" y="234"/>
                </a:cubicBezTo>
                <a:cubicBezTo>
                  <a:pt x="77" y="217"/>
                  <a:pt x="77" y="217"/>
                  <a:pt x="77" y="217"/>
                </a:cubicBezTo>
                <a:cubicBezTo>
                  <a:pt x="73" y="213"/>
                  <a:pt x="69" y="208"/>
                  <a:pt x="65" y="203"/>
                </a:cubicBezTo>
                <a:cubicBezTo>
                  <a:pt x="61" y="198"/>
                  <a:pt x="58" y="193"/>
                  <a:pt x="55" y="188"/>
                </a:cubicBezTo>
                <a:cubicBezTo>
                  <a:pt x="51" y="182"/>
                  <a:pt x="48" y="176"/>
                  <a:pt x="45" y="170"/>
                </a:cubicBezTo>
                <a:cubicBezTo>
                  <a:pt x="43" y="165"/>
                  <a:pt x="41" y="160"/>
                  <a:pt x="39" y="156"/>
                </a:cubicBezTo>
                <a:cubicBezTo>
                  <a:pt x="16" y="164"/>
                  <a:pt x="16" y="164"/>
                  <a:pt x="16" y="164"/>
                </a:cubicBezTo>
                <a:cubicBezTo>
                  <a:pt x="6" y="138"/>
                  <a:pt x="2" y="110"/>
                  <a:pt x="3" y="82"/>
                </a:cubicBezTo>
                <a:cubicBezTo>
                  <a:pt x="3" y="82"/>
                  <a:pt x="3" y="81"/>
                  <a:pt x="3" y="81"/>
                </a:cubicBezTo>
                <a:cubicBezTo>
                  <a:pt x="27" y="82"/>
                  <a:pt x="27" y="82"/>
                  <a:pt x="27" y="82"/>
                </a:cubicBezTo>
                <a:cubicBezTo>
                  <a:pt x="27" y="72"/>
                  <a:pt x="28" y="63"/>
                  <a:pt x="30" y="54"/>
                </a:cubicBezTo>
                <a:cubicBezTo>
                  <a:pt x="6" y="50"/>
                  <a:pt x="6" y="50"/>
                  <a:pt x="6" y="50"/>
                </a:cubicBezTo>
                <a:cubicBezTo>
                  <a:pt x="7" y="43"/>
                  <a:pt x="9" y="36"/>
                  <a:pt x="11" y="30"/>
                </a:cubicBezTo>
                <a:cubicBezTo>
                  <a:pt x="34" y="36"/>
                  <a:pt x="34" y="36"/>
                  <a:pt x="34" y="36"/>
                </a:cubicBezTo>
                <a:cubicBezTo>
                  <a:pt x="37" y="25"/>
                  <a:pt x="41" y="14"/>
                  <a:pt x="47" y="4"/>
                </a:cubicBezTo>
                <a:cubicBezTo>
                  <a:pt x="39" y="0"/>
                  <a:pt x="39" y="0"/>
                  <a:pt x="39" y="0"/>
                </a:cubicBezTo>
                <a:cubicBezTo>
                  <a:pt x="35" y="0"/>
                  <a:pt x="35" y="0"/>
                  <a:pt x="35" y="0"/>
                </a:cubicBezTo>
                <a:cubicBezTo>
                  <a:pt x="44" y="5"/>
                  <a:pt x="44" y="5"/>
                  <a:pt x="44" y="5"/>
                </a:cubicBezTo>
                <a:cubicBezTo>
                  <a:pt x="39" y="14"/>
                  <a:pt x="36" y="24"/>
                  <a:pt x="33" y="34"/>
                </a:cubicBezTo>
                <a:cubicBezTo>
                  <a:pt x="11" y="28"/>
                  <a:pt x="11" y="28"/>
                  <a:pt x="11" y="28"/>
                </a:cubicBezTo>
                <a:cubicBezTo>
                  <a:pt x="9" y="27"/>
                  <a:pt x="9" y="27"/>
                  <a:pt x="9" y="27"/>
                </a:cubicBezTo>
                <a:cubicBezTo>
                  <a:pt x="9" y="29"/>
                  <a:pt x="9" y="29"/>
                  <a:pt x="9" y="29"/>
                </a:cubicBezTo>
                <a:cubicBezTo>
                  <a:pt x="7" y="36"/>
                  <a:pt x="5" y="43"/>
                  <a:pt x="4" y="50"/>
                </a:cubicBezTo>
                <a:cubicBezTo>
                  <a:pt x="4" y="52"/>
                  <a:pt x="4" y="52"/>
                  <a:pt x="4" y="52"/>
                </a:cubicBezTo>
                <a:cubicBezTo>
                  <a:pt x="6" y="52"/>
                  <a:pt x="6" y="52"/>
                  <a:pt x="6" y="52"/>
                </a:cubicBezTo>
                <a:cubicBezTo>
                  <a:pt x="28" y="56"/>
                  <a:pt x="28" y="56"/>
                  <a:pt x="28" y="56"/>
                </a:cubicBezTo>
                <a:cubicBezTo>
                  <a:pt x="26" y="64"/>
                  <a:pt x="26" y="72"/>
                  <a:pt x="25" y="80"/>
                </a:cubicBezTo>
                <a:cubicBezTo>
                  <a:pt x="3" y="79"/>
                  <a:pt x="3" y="79"/>
                  <a:pt x="3" y="79"/>
                </a:cubicBezTo>
                <a:cubicBezTo>
                  <a:pt x="1" y="79"/>
                  <a:pt x="1" y="79"/>
                  <a:pt x="1" y="79"/>
                </a:cubicBezTo>
                <a:cubicBezTo>
                  <a:pt x="1" y="81"/>
                  <a:pt x="1" y="81"/>
                  <a:pt x="1" y="81"/>
                </a:cubicBezTo>
                <a:cubicBezTo>
                  <a:pt x="1" y="81"/>
                  <a:pt x="1" y="82"/>
                  <a:pt x="1" y="82"/>
                </a:cubicBezTo>
                <a:cubicBezTo>
                  <a:pt x="0" y="111"/>
                  <a:pt x="5" y="138"/>
                  <a:pt x="15" y="165"/>
                </a:cubicBezTo>
                <a:cubicBezTo>
                  <a:pt x="15" y="167"/>
                  <a:pt x="15" y="167"/>
                  <a:pt x="15" y="167"/>
                </a:cubicBezTo>
                <a:cubicBezTo>
                  <a:pt x="17" y="166"/>
                  <a:pt x="17" y="166"/>
                  <a:pt x="17" y="166"/>
                </a:cubicBezTo>
                <a:cubicBezTo>
                  <a:pt x="38" y="158"/>
                  <a:pt x="38" y="158"/>
                  <a:pt x="38" y="158"/>
                </a:cubicBezTo>
                <a:cubicBezTo>
                  <a:pt x="40" y="162"/>
                  <a:pt x="42" y="167"/>
                  <a:pt x="43" y="171"/>
                </a:cubicBezTo>
                <a:cubicBezTo>
                  <a:pt x="46" y="177"/>
                  <a:pt x="50" y="183"/>
                  <a:pt x="53" y="189"/>
                </a:cubicBezTo>
                <a:cubicBezTo>
                  <a:pt x="56" y="194"/>
                  <a:pt x="60" y="199"/>
                  <a:pt x="64" y="204"/>
                </a:cubicBezTo>
                <a:cubicBezTo>
                  <a:pt x="67" y="209"/>
                  <a:pt x="71" y="213"/>
                  <a:pt x="74" y="217"/>
                </a:cubicBezTo>
                <a:cubicBezTo>
                  <a:pt x="58" y="232"/>
                  <a:pt x="58" y="232"/>
                  <a:pt x="58" y="232"/>
                </a:cubicBezTo>
                <a:cubicBezTo>
                  <a:pt x="56" y="234"/>
                  <a:pt x="56" y="234"/>
                  <a:pt x="56" y="234"/>
                </a:cubicBezTo>
                <a:cubicBezTo>
                  <a:pt x="58" y="235"/>
                  <a:pt x="58" y="235"/>
                  <a:pt x="58" y="235"/>
                </a:cubicBezTo>
                <a:cubicBezTo>
                  <a:pt x="86" y="266"/>
                  <a:pt x="122" y="288"/>
                  <a:pt x="163" y="298"/>
                </a:cubicBezTo>
                <a:cubicBezTo>
                  <a:pt x="164" y="298"/>
                  <a:pt x="164" y="298"/>
                  <a:pt x="164" y="298"/>
                </a:cubicBezTo>
                <a:cubicBezTo>
                  <a:pt x="165" y="297"/>
                  <a:pt x="165" y="297"/>
                  <a:pt x="165" y="297"/>
                </a:cubicBezTo>
                <a:cubicBezTo>
                  <a:pt x="170" y="275"/>
                  <a:pt x="170" y="275"/>
                  <a:pt x="170" y="275"/>
                </a:cubicBezTo>
                <a:cubicBezTo>
                  <a:pt x="185" y="278"/>
                  <a:pt x="201" y="280"/>
                  <a:pt x="216" y="280"/>
                </a:cubicBezTo>
                <a:cubicBezTo>
                  <a:pt x="251" y="280"/>
                  <a:pt x="285" y="271"/>
                  <a:pt x="315" y="253"/>
                </a:cubicBezTo>
                <a:cubicBezTo>
                  <a:pt x="326" y="272"/>
                  <a:pt x="326" y="272"/>
                  <a:pt x="326" y="272"/>
                </a:cubicBezTo>
                <a:cubicBezTo>
                  <a:pt x="327" y="274"/>
                  <a:pt x="327" y="274"/>
                  <a:pt x="327" y="274"/>
                </a:cubicBezTo>
                <a:cubicBezTo>
                  <a:pt x="329" y="273"/>
                  <a:pt x="329" y="273"/>
                  <a:pt x="329" y="273"/>
                </a:cubicBezTo>
                <a:cubicBezTo>
                  <a:pt x="334" y="270"/>
                  <a:pt x="338" y="267"/>
                  <a:pt x="343" y="264"/>
                </a:cubicBezTo>
                <a:cubicBezTo>
                  <a:pt x="344" y="262"/>
                  <a:pt x="344" y="262"/>
                  <a:pt x="344" y="262"/>
                </a:cubicBezTo>
                <a:cubicBezTo>
                  <a:pt x="343" y="261"/>
                  <a:pt x="343" y="261"/>
                  <a:pt x="343" y="261"/>
                </a:cubicBezTo>
                <a:cubicBezTo>
                  <a:pt x="330" y="243"/>
                  <a:pt x="330" y="243"/>
                  <a:pt x="330" y="243"/>
                </a:cubicBezTo>
                <a:cubicBezTo>
                  <a:pt x="331" y="242"/>
                  <a:pt x="331" y="242"/>
                  <a:pt x="332" y="241"/>
                </a:cubicBezTo>
                <a:cubicBezTo>
                  <a:pt x="341" y="234"/>
                  <a:pt x="350" y="226"/>
                  <a:pt x="359" y="217"/>
                </a:cubicBezTo>
                <a:cubicBezTo>
                  <a:pt x="375" y="232"/>
                  <a:pt x="375" y="232"/>
                  <a:pt x="375" y="232"/>
                </a:cubicBezTo>
                <a:cubicBezTo>
                  <a:pt x="377" y="233"/>
                  <a:pt x="377" y="233"/>
                  <a:pt x="377" y="233"/>
                </a:cubicBezTo>
                <a:cubicBezTo>
                  <a:pt x="378" y="231"/>
                  <a:pt x="378" y="231"/>
                  <a:pt x="378" y="231"/>
                </a:cubicBezTo>
                <a:cubicBezTo>
                  <a:pt x="385" y="224"/>
                  <a:pt x="391" y="216"/>
                  <a:pt x="397" y="207"/>
                </a:cubicBezTo>
                <a:cubicBezTo>
                  <a:pt x="405" y="194"/>
                  <a:pt x="412" y="181"/>
                  <a:pt x="417" y="166"/>
                </a:cubicBezTo>
                <a:cubicBezTo>
                  <a:pt x="418" y="165"/>
                  <a:pt x="418" y="165"/>
                  <a:pt x="418" y="165"/>
                </a:cubicBezTo>
                <a:cubicBezTo>
                  <a:pt x="416" y="164"/>
                  <a:pt x="416" y="164"/>
                  <a:pt x="416" y="164"/>
                </a:cubicBezTo>
                <a:cubicBezTo>
                  <a:pt x="395" y="156"/>
                  <a:pt x="395" y="156"/>
                  <a:pt x="395" y="156"/>
                </a:cubicBezTo>
                <a:cubicBezTo>
                  <a:pt x="400" y="144"/>
                  <a:pt x="403" y="132"/>
                  <a:pt x="405" y="120"/>
                </a:cubicBezTo>
                <a:cubicBezTo>
                  <a:pt x="407" y="107"/>
                  <a:pt x="408" y="94"/>
                  <a:pt x="407" y="81"/>
                </a:cubicBezTo>
                <a:cubicBezTo>
                  <a:pt x="430" y="80"/>
                  <a:pt x="430" y="80"/>
                  <a:pt x="430" y="80"/>
                </a:cubicBezTo>
                <a:cubicBezTo>
                  <a:pt x="432" y="80"/>
                  <a:pt x="432" y="80"/>
                  <a:pt x="432" y="80"/>
                </a:cubicBezTo>
                <a:cubicBezTo>
                  <a:pt x="432" y="78"/>
                  <a:pt x="432" y="78"/>
                  <a:pt x="432" y="78"/>
                </a:cubicBezTo>
                <a:cubicBezTo>
                  <a:pt x="431" y="64"/>
                  <a:pt x="429" y="50"/>
                  <a:pt x="425" y="36"/>
                </a:cubicBezTo>
                <a:cubicBezTo>
                  <a:pt x="425" y="34"/>
                  <a:pt x="425" y="34"/>
                  <a:pt x="425" y="34"/>
                </a:cubicBezTo>
                <a:cubicBezTo>
                  <a:pt x="423" y="34"/>
                  <a:pt x="423" y="34"/>
                  <a:pt x="423" y="34"/>
                </a:cubicBezTo>
                <a:cubicBezTo>
                  <a:pt x="401" y="40"/>
                  <a:pt x="401" y="40"/>
                  <a:pt x="401" y="40"/>
                </a:cubicBezTo>
                <a:cubicBezTo>
                  <a:pt x="400" y="34"/>
                  <a:pt x="398" y="28"/>
                  <a:pt x="396" y="22"/>
                </a:cubicBezTo>
                <a:cubicBezTo>
                  <a:pt x="417" y="14"/>
                  <a:pt x="417" y="14"/>
                  <a:pt x="417" y="14"/>
                </a:cubicBezTo>
                <a:cubicBezTo>
                  <a:pt x="419" y="13"/>
                  <a:pt x="419" y="13"/>
                  <a:pt x="419" y="13"/>
                </a:cubicBezTo>
                <a:cubicBezTo>
                  <a:pt x="418" y="12"/>
                  <a:pt x="418" y="12"/>
                  <a:pt x="418" y="12"/>
                </a:cubicBezTo>
                <a:cubicBezTo>
                  <a:pt x="417" y="10"/>
                  <a:pt x="417" y="8"/>
                  <a:pt x="416" y="6"/>
                </a:cubicBezTo>
                <a:cubicBezTo>
                  <a:pt x="415" y="5"/>
                  <a:pt x="415" y="5"/>
                  <a:pt x="415" y="5"/>
                </a:cubicBezTo>
                <a:cubicBezTo>
                  <a:pt x="413" y="5"/>
                  <a:pt x="413" y="5"/>
                  <a:pt x="413" y="5"/>
                </a:cubicBezTo>
                <a:cubicBezTo>
                  <a:pt x="393" y="14"/>
                  <a:pt x="393" y="14"/>
                  <a:pt x="393" y="14"/>
                </a:cubicBezTo>
                <a:cubicBezTo>
                  <a:pt x="391" y="9"/>
                  <a:pt x="388" y="5"/>
                  <a:pt x="386" y="0"/>
                </a:cubicBezTo>
                <a:cubicBezTo>
                  <a:pt x="386" y="0"/>
                  <a:pt x="386" y="0"/>
                  <a:pt x="386"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76" name="Freeform 241"/>
          <p:cNvSpPr>
            <a:spLocks/>
          </p:cNvSpPr>
          <p:nvPr userDrawn="1"/>
        </p:nvSpPr>
        <p:spPr bwMode="auto">
          <a:xfrm>
            <a:off x="42863" y="0"/>
            <a:ext cx="1409700" cy="954088"/>
          </a:xfrm>
          <a:custGeom>
            <a:avLst/>
            <a:gdLst>
              <a:gd name="T0" fmla="*/ 469 w 489"/>
              <a:gd name="T1" fmla="*/ 0 h 331"/>
              <a:gd name="T2" fmla="*/ 467 w 489"/>
              <a:gd name="T3" fmla="*/ 0 h 331"/>
              <a:gd name="T4" fmla="*/ 467 w 489"/>
              <a:gd name="T5" fmla="*/ 0 h 331"/>
              <a:gd name="T6" fmla="*/ 480 w 489"/>
              <a:gd name="T7" fmla="*/ 128 h 331"/>
              <a:gd name="T8" fmla="*/ 444 w 489"/>
              <a:gd name="T9" fmla="*/ 221 h 331"/>
              <a:gd name="T10" fmla="*/ 388 w 489"/>
              <a:gd name="T11" fmla="*/ 281 h 331"/>
              <a:gd name="T12" fmla="*/ 244 w 489"/>
              <a:gd name="T13" fmla="*/ 330 h 331"/>
              <a:gd name="T14" fmla="*/ 52 w 489"/>
              <a:gd name="T15" fmla="*/ 234 h 331"/>
              <a:gd name="T16" fmla="*/ 38 w 489"/>
              <a:gd name="T17" fmla="*/ 215 h 331"/>
              <a:gd name="T18" fmla="*/ 26 w 489"/>
              <a:gd name="T19" fmla="*/ 192 h 331"/>
              <a:gd name="T20" fmla="*/ 3 w 489"/>
              <a:gd name="T21" fmla="*/ 81 h 331"/>
              <a:gd name="T22" fmla="*/ 20 w 489"/>
              <a:gd name="T23" fmla="*/ 0 h 331"/>
              <a:gd name="T24" fmla="*/ 18 w 489"/>
              <a:gd name="T25" fmla="*/ 0 h 331"/>
              <a:gd name="T26" fmla="*/ 1 w 489"/>
              <a:gd name="T27" fmla="*/ 81 h 331"/>
              <a:gd name="T28" fmla="*/ 24 w 489"/>
              <a:gd name="T29" fmla="*/ 193 h 331"/>
              <a:gd name="T30" fmla="*/ 37 w 489"/>
              <a:gd name="T31" fmla="*/ 216 h 331"/>
              <a:gd name="T32" fmla="*/ 50 w 489"/>
              <a:gd name="T33" fmla="*/ 235 h 331"/>
              <a:gd name="T34" fmla="*/ 244 w 489"/>
              <a:gd name="T35" fmla="*/ 331 h 331"/>
              <a:gd name="T36" fmla="*/ 389 w 489"/>
              <a:gd name="T37" fmla="*/ 282 h 331"/>
              <a:gd name="T38" fmla="*/ 446 w 489"/>
              <a:gd name="T39" fmla="*/ 222 h 331"/>
              <a:gd name="T40" fmla="*/ 482 w 489"/>
              <a:gd name="T41" fmla="*/ 128 h 331"/>
              <a:gd name="T42" fmla="*/ 469 w 489"/>
              <a:gd name="T43" fmla="*/ 0 h 331"/>
              <a:gd name="T44" fmla="*/ 469 w 489"/>
              <a:gd name="T45" fmla="*/ 0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89" h="331">
                <a:moveTo>
                  <a:pt x="469" y="0"/>
                </a:moveTo>
                <a:cubicBezTo>
                  <a:pt x="467" y="0"/>
                  <a:pt x="467" y="0"/>
                  <a:pt x="467" y="0"/>
                </a:cubicBezTo>
                <a:cubicBezTo>
                  <a:pt x="467" y="0"/>
                  <a:pt x="467" y="0"/>
                  <a:pt x="467" y="0"/>
                </a:cubicBezTo>
                <a:cubicBezTo>
                  <a:pt x="483" y="41"/>
                  <a:pt x="487" y="85"/>
                  <a:pt x="480" y="128"/>
                </a:cubicBezTo>
                <a:cubicBezTo>
                  <a:pt x="475" y="161"/>
                  <a:pt x="463" y="192"/>
                  <a:pt x="444" y="221"/>
                </a:cubicBezTo>
                <a:cubicBezTo>
                  <a:pt x="430" y="243"/>
                  <a:pt x="411" y="264"/>
                  <a:pt x="388" y="281"/>
                </a:cubicBezTo>
                <a:cubicBezTo>
                  <a:pt x="345" y="314"/>
                  <a:pt x="294" y="330"/>
                  <a:pt x="244" y="330"/>
                </a:cubicBezTo>
                <a:cubicBezTo>
                  <a:pt x="171" y="330"/>
                  <a:pt x="99" y="297"/>
                  <a:pt x="52" y="234"/>
                </a:cubicBezTo>
                <a:cubicBezTo>
                  <a:pt x="47" y="228"/>
                  <a:pt x="42" y="221"/>
                  <a:pt x="38" y="215"/>
                </a:cubicBezTo>
                <a:cubicBezTo>
                  <a:pt x="34" y="207"/>
                  <a:pt x="30" y="200"/>
                  <a:pt x="26" y="192"/>
                </a:cubicBezTo>
                <a:cubicBezTo>
                  <a:pt x="10" y="157"/>
                  <a:pt x="2" y="119"/>
                  <a:pt x="3" y="81"/>
                </a:cubicBezTo>
                <a:cubicBezTo>
                  <a:pt x="4" y="54"/>
                  <a:pt x="10" y="26"/>
                  <a:pt x="20" y="0"/>
                </a:cubicBezTo>
                <a:cubicBezTo>
                  <a:pt x="18" y="0"/>
                  <a:pt x="18" y="0"/>
                  <a:pt x="18" y="0"/>
                </a:cubicBezTo>
                <a:cubicBezTo>
                  <a:pt x="8" y="26"/>
                  <a:pt x="2" y="54"/>
                  <a:pt x="1" y="81"/>
                </a:cubicBezTo>
                <a:cubicBezTo>
                  <a:pt x="0" y="119"/>
                  <a:pt x="8" y="157"/>
                  <a:pt x="24" y="193"/>
                </a:cubicBezTo>
                <a:cubicBezTo>
                  <a:pt x="28" y="200"/>
                  <a:pt x="32" y="208"/>
                  <a:pt x="37" y="216"/>
                </a:cubicBezTo>
                <a:cubicBezTo>
                  <a:pt x="41" y="222"/>
                  <a:pt x="45" y="229"/>
                  <a:pt x="50" y="235"/>
                </a:cubicBezTo>
                <a:cubicBezTo>
                  <a:pt x="98" y="298"/>
                  <a:pt x="170" y="331"/>
                  <a:pt x="244" y="331"/>
                </a:cubicBezTo>
                <a:cubicBezTo>
                  <a:pt x="294" y="331"/>
                  <a:pt x="346" y="315"/>
                  <a:pt x="389" y="282"/>
                </a:cubicBezTo>
                <a:cubicBezTo>
                  <a:pt x="412" y="265"/>
                  <a:pt x="431" y="244"/>
                  <a:pt x="446" y="222"/>
                </a:cubicBezTo>
                <a:cubicBezTo>
                  <a:pt x="464" y="193"/>
                  <a:pt x="477" y="161"/>
                  <a:pt x="482" y="128"/>
                </a:cubicBezTo>
                <a:cubicBezTo>
                  <a:pt x="489" y="86"/>
                  <a:pt x="485" y="41"/>
                  <a:pt x="469" y="0"/>
                </a:cubicBezTo>
                <a:cubicBezTo>
                  <a:pt x="469" y="0"/>
                  <a:pt x="469" y="0"/>
                  <a:pt x="469"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77" name="Freeform 242"/>
          <p:cNvSpPr>
            <a:spLocks noEditPoints="1"/>
          </p:cNvSpPr>
          <p:nvPr userDrawn="1"/>
        </p:nvSpPr>
        <p:spPr bwMode="auto">
          <a:xfrm>
            <a:off x="1509713" y="0"/>
            <a:ext cx="168275" cy="495300"/>
          </a:xfrm>
          <a:custGeom>
            <a:avLst/>
            <a:gdLst>
              <a:gd name="T0" fmla="*/ 14 w 58"/>
              <a:gd name="T1" fmla="*/ 0 h 172"/>
              <a:gd name="T2" fmla="*/ 0 w 58"/>
              <a:gd name="T3" fmla="*/ 0 h 172"/>
              <a:gd name="T4" fmla="*/ 14 w 58"/>
              <a:gd name="T5" fmla="*/ 88 h 172"/>
              <a:gd name="T6" fmla="*/ 5 w 58"/>
              <a:gd name="T7" fmla="*/ 161 h 172"/>
              <a:gd name="T8" fmla="*/ 18 w 58"/>
              <a:gd name="T9" fmla="*/ 164 h 172"/>
              <a:gd name="T10" fmla="*/ 28 w 58"/>
              <a:gd name="T11" fmla="*/ 88 h 172"/>
              <a:gd name="T12" fmla="*/ 14 w 58"/>
              <a:gd name="T13" fmla="*/ 0 h 172"/>
              <a:gd name="T14" fmla="*/ 37 w 58"/>
              <a:gd name="T15" fmla="*/ 0 h 172"/>
              <a:gd name="T16" fmla="*/ 17 w 58"/>
              <a:gd name="T17" fmla="*/ 0 h 172"/>
              <a:gd name="T18" fmla="*/ 30 w 58"/>
              <a:gd name="T19" fmla="*/ 88 h 172"/>
              <a:gd name="T20" fmla="*/ 20 w 58"/>
              <a:gd name="T21" fmla="*/ 165 h 172"/>
              <a:gd name="T22" fmla="*/ 39 w 58"/>
              <a:gd name="T23" fmla="*/ 170 h 172"/>
              <a:gd name="T24" fmla="*/ 50 w 58"/>
              <a:gd name="T25" fmla="*/ 88 h 172"/>
              <a:gd name="T26" fmla="*/ 37 w 58"/>
              <a:gd name="T27" fmla="*/ 0 h 172"/>
              <a:gd name="T28" fmla="*/ 45 w 58"/>
              <a:gd name="T29" fmla="*/ 0 h 172"/>
              <a:gd name="T30" fmla="*/ 40 w 58"/>
              <a:gd name="T31" fmla="*/ 0 h 172"/>
              <a:gd name="T32" fmla="*/ 52 w 58"/>
              <a:gd name="T33" fmla="*/ 88 h 172"/>
              <a:gd name="T34" fmla="*/ 42 w 58"/>
              <a:gd name="T35" fmla="*/ 170 h 172"/>
              <a:gd name="T36" fmla="*/ 47 w 58"/>
              <a:gd name="T37" fmla="*/ 172 h 172"/>
              <a:gd name="T38" fmla="*/ 58 w 58"/>
              <a:gd name="T39" fmla="*/ 88 h 172"/>
              <a:gd name="T40" fmla="*/ 45 w 58"/>
              <a:gd name="T41"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8" h="172">
                <a:moveTo>
                  <a:pt x="14" y="0"/>
                </a:moveTo>
                <a:cubicBezTo>
                  <a:pt x="0" y="0"/>
                  <a:pt x="0" y="0"/>
                  <a:pt x="0" y="0"/>
                </a:cubicBezTo>
                <a:cubicBezTo>
                  <a:pt x="10" y="28"/>
                  <a:pt x="14" y="57"/>
                  <a:pt x="14" y="88"/>
                </a:cubicBezTo>
                <a:cubicBezTo>
                  <a:pt x="14" y="113"/>
                  <a:pt x="11" y="138"/>
                  <a:pt x="5" y="161"/>
                </a:cubicBezTo>
                <a:cubicBezTo>
                  <a:pt x="18" y="164"/>
                  <a:pt x="18" y="164"/>
                  <a:pt x="18" y="164"/>
                </a:cubicBezTo>
                <a:cubicBezTo>
                  <a:pt x="24" y="140"/>
                  <a:pt x="28" y="114"/>
                  <a:pt x="28" y="88"/>
                </a:cubicBezTo>
                <a:cubicBezTo>
                  <a:pt x="28" y="58"/>
                  <a:pt x="23" y="28"/>
                  <a:pt x="14" y="0"/>
                </a:cubicBezTo>
                <a:moveTo>
                  <a:pt x="37" y="0"/>
                </a:moveTo>
                <a:cubicBezTo>
                  <a:pt x="17" y="0"/>
                  <a:pt x="17" y="0"/>
                  <a:pt x="17" y="0"/>
                </a:cubicBezTo>
                <a:cubicBezTo>
                  <a:pt x="26" y="28"/>
                  <a:pt x="30" y="58"/>
                  <a:pt x="30" y="88"/>
                </a:cubicBezTo>
                <a:cubicBezTo>
                  <a:pt x="30" y="115"/>
                  <a:pt x="27" y="140"/>
                  <a:pt x="20" y="165"/>
                </a:cubicBezTo>
                <a:cubicBezTo>
                  <a:pt x="39" y="170"/>
                  <a:pt x="39" y="170"/>
                  <a:pt x="39" y="170"/>
                </a:cubicBezTo>
                <a:cubicBezTo>
                  <a:pt x="46" y="144"/>
                  <a:pt x="50" y="116"/>
                  <a:pt x="50" y="88"/>
                </a:cubicBezTo>
                <a:cubicBezTo>
                  <a:pt x="50" y="58"/>
                  <a:pt x="45" y="28"/>
                  <a:pt x="37" y="0"/>
                </a:cubicBezTo>
                <a:moveTo>
                  <a:pt x="45" y="0"/>
                </a:moveTo>
                <a:cubicBezTo>
                  <a:pt x="40" y="0"/>
                  <a:pt x="40" y="0"/>
                  <a:pt x="40" y="0"/>
                </a:cubicBezTo>
                <a:cubicBezTo>
                  <a:pt x="48" y="28"/>
                  <a:pt x="52" y="58"/>
                  <a:pt x="52" y="88"/>
                </a:cubicBezTo>
                <a:cubicBezTo>
                  <a:pt x="52" y="117"/>
                  <a:pt x="49" y="144"/>
                  <a:pt x="42" y="170"/>
                </a:cubicBezTo>
                <a:cubicBezTo>
                  <a:pt x="47" y="172"/>
                  <a:pt x="47" y="172"/>
                  <a:pt x="47" y="172"/>
                </a:cubicBezTo>
                <a:cubicBezTo>
                  <a:pt x="54" y="145"/>
                  <a:pt x="58" y="117"/>
                  <a:pt x="58" y="88"/>
                </a:cubicBezTo>
                <a:cubicBezTo>
                  <a:pt x="58" y="58"/>
                  <a:pt x="53" y="28"/>
                  <a:pt x="45"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8" name="Freeform 243"/>
          <p:cNvSpPr>
            <a:spLocks noEditPoints="1"/>
          </p:cNvSpPr>
          <p:nvPr userDrawn="1"/>
        </p:nvSpPr>
        <p:spPr bwMode="auto">
          <a:xfrm>
            <a:off x="727075" y="1049338"/>
            <a:ext cx="203200" cy="141288"/>
          </a:xfrm>
          <a:custGeom>
            <a:avLst/>
            <a:gdLst>
              <a:gd name="T0" fmla="*/ 24 w 71"/>
              <a:gd name="T1" fmla="*/ 43 h 49"/>
              <a:gd name="T2" fmla="*/ 6 w 71"/>
              <a:gd name="T3" fmla="*/ 44 h 49"/>
              <a:gd name="T4" fmla="*/ 0 w 71"/>
              <a:gd name="T5" fmla="*/ 44 h 49"/>
              <a:gd name="T6" fmla="*/ 0 w 71"/>
              <a:gd name="T7" fmla="*/ 49 h 49"/>
              <a:gd name="T8" fmla="*/ 6 w 71"/>
              <a:gd name="T9" fmla="*/ 49 h 49"/>
              <a:gd name="T10" fmla="*/ 24 w 71"/>
              <a:gd name="T11" fmla="*/ 48 h 49"/>
              <a:gd name="T12" fmla="*/ 24 w 71"/>
              <a:gd name="T13" fmla="*/ 43 h 49"/>
              <a:gd name="T14" fmla="*/ 70 w 71"/>
              <a:gd name="T15" fmla="*/ 37 h 49"/>
              <a:gd name="T16" fmla="*/ 24 w 71"/>
              <a:gd name="T17" fmla="*/ 43 h 49"/>
              <a:gd name="T18" fmla="*/ 24 w 71"/>
              <a:gd name="T19" fmla="*/ 48 h 49"/>
              <a:gd name="T20" fmla="*/ 71 w 71"/>
              <a:gd name="T21" fmla="*/ 42 h 49"/>
              <a:gd name="T22" fmla="*/ 70 w 71"/>
              <a:gd name="T23" fmla="*/ 37 h 49"/>
              <a:gd name="T24" fmla="*/ 65 w 71"/>
              <a:gd name="T25" fmla="*/ 16 h 49"/>
              <a:gd name="T26" fmla="*/ 6 w 71"/>
              <a:gd name="T27" fmla="*/ 22 h 49"/>
              <a:gd name="T28" fmla="*/ 0 w 71"/>
              <a:gd name="T29" fmla="*/ 21 h 49"/>
              <a:gd name="T30" fmla="*/ 0 w 71"/>
              <a:gd name="T31" fmla="*/ 27 h 49"/>
              <a:gd name="T32" fmla="*/ 0 w 71"/>
              <a:gd name="T33" fmla="*/ 33 h 49"/>
              <a:gd name="T34" fmla="*/ 0 w 71"/>
              <a:gd name="T35" fmla="*/ 41 h 49"/>
              <a:gd name="T36" fmla="*/ 6 w 71"/>
              <a:gd name="T37" fmla="*/ 41 h 49"/>
              <a:gd name="T38" fmla="*/ 69 w 71"/>
              <a:gd name="T39" fmla="*/ 35 h 49"/>
              <a:gd name="T40" fmla="*/ 65 w 71"/>
              <a:gd name="T41" fmla="*/ 16 h 49"/>
              <a:gd name="T42" fmla="*/ 62 w 71"/>
              <a:gd name="T43" fmla="*/ 0 h 49"/>
              <a:gd name="T44" fmla="*/ 6 w 71"/>
              <a:gd name="T45" fmla="*/ 6 h 49"/>
              <a:gd name="T46" fmla="*/ 1 w 71"/>
              <a:gd name="T47" fmla="*/ 6 h 49"/>
              <a:gd name="T48" fmla="*/ 1 w 71"/>
              <a:gd name="T49" fmla="*/ 19 h 49"/>
              <a:gd name="T50" fmla="*/ 6 w 71"/>
              <a:gd name="T51" fmla="*/ 19 h 49"/>
              <a:gd name="T52" fmla="*/ 65 w 71"/>
              <a:gd name="T53" fmla="*/ 13 h 49"/>
              <a:gd name="T54" fmla="*/ 62 w 71"/>
              <a:gd name="T5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71" h="49">
                <a:moveTo>
                  <a:pt x="24" y="43"/>
                </a:moveTo>
                <a:cubicBezTo>
                  <a:pt x="18" y="44"/>
                  <a:pt x="12" y="44"/>
                  <a:pt x="6" y="44"/>
                </a:cubicBezTo>
                <a:cubicBezTo>
                  <a:pt x="4" y="44"/>
                  <a:pt x="2" y="44"/>
                  <a:pt x="0" y="44"/>
                </a:cubicBezTo>
                <a:cubicBezTo>
                  <a:pt x="0" y="49"/>
                  <a:pt x="0" y="49"/>
                  <a:pt x="0" y="49"/>
                </a:cubicBezTo>
                <a:cubicBezTo>
                  <a:pt x="2" y="49"/>
                  <a:pt x="4" y="49"/>
                  <a:pt x="6" y="49"/>
                </a:cubicBezTo>
                <a:cubicBezTo>
                  <a:pt x="12" y="49"/>
                  <a:pt x="18" y="49"/>
                  <a:pt x="24" y="48"/>
                </a:cubicBezTo>
                <a:cubicBezTo>
                  <a:pt x="24" y="43"/>
                  <a:pt x="24" y="43"/>
                  <a:pt x="24" y="43"/>
                </a:cubicBezTo>
                <a:moveTo>
                  <a:pt x="70" y="37"/>
                </a:moveTo>
                <a:cubicBezTo>
                  <a:pt x="55" y="40"/>
                  <a:pt x="40" y="42"/>
                  <a:pt x="24" y="43"/>
                </a:cubicBezTo>
                <a:cubicBezTo>
                  <a:pt x="24" y="48"/>
                  <a:pt x="24" y="48"/>
                  <a:pt x="24" y="48"/>
                </a:cubicBezTo>
                <a:cubicBezTo>
                  <a:pt x="40" y="48"/>
                  <a:pt x="56" y="46"/>
                  <a:pt x="71" y="42"/>
                </a:cubicBezTo>
                <a:cubicBezTo>
                  <a:pt x="70" y="37"/>
                  <a:pt x="70" y="37"/>
                  <a:pt x="70" y="37"/>
                </a:cubicBezTo>
                <a:moveTo>
                  <a:pt x="65" y="16"/>
                </a:moveTo>
                <a:cubicBezTo>
                  <a:pt x="46" y="19"/>
                  <a:pt x="27" y="22"/>
                  <a:pt x="6" y="22"/>
                </a:cubicBezTo>
                <a:cubicBezTo>
                  <a:pt x="4" y="22"/>
                  <a:pt x="2" y="22"/>
                  <a:pt x="0" y="21"/>
                </a:cubicBezTo>
                <a:cubicBezTo>
                  <a:pt x="0" y="27"/>
                  <a:pt x="0" y="27"/>
                  <a:pt x="0" y="27"/>
                </a:cubicBezTo>
                <a:cubicBezTo>
                  <a:pt x="0" y="33"/>
                  <a:pt x="0" y="33"/>
                  <a:pt x="0" y="33"/>
                </a:cubicBezTo>
                <a:cubicBezTo>
                  <a:pt x="0" y="41"/>
                  <a:pt x="0" y="41"/>
                  <a:pt x="0" y="41"/>
                </a:cubicBezTo>
                <a:cubicBezTo>
                  <a:pt x="2" y="41"/>
                  <a:pt x="4" y="41"/>
                  <a:pt x="6" y="41"/>
                </a:cubicBezTo>
                <a:cubicBezTo>
                  <a:pt x="28" y="41"/>
                  <a:pt x="49" y="39"/>
                  <a:pt x="69" y="35"/>
                </a:cubicBezTo>
                <a:cubicBezTo>
                  <a:pt x="65" y="16"/>
                  <a:pt x="65" y="16"/>
                  <a:pt x="65" y="16"/>
                </a:cubicBezTo>
                <a:moveTo>
                  <a:pt x="62" y="0"/>
                </a:moveTo>
                <a:cubicBezTo>
                  <a:pt x="44" y="4"/>
                  <a:pt x="25" y="6"/>
                  <a:pt x="6" y="6"/>
                </a:cubicBezTo>
                <a:cubicBezTo>
                  <a:pt x="4" y="6"/>
                  <a:pt x="3" y="6"/>
                  <a:pt x="1" y="6"/>
                </a:cubicBezTo>
                <a:cubicBezTo>
                  <a:pt x="1" y="19"/>
                  <a:pt x="1" y="19"/>
                  <a:pt x="1" y="19"/>
                </a:cubicBezTo>
                <a:cubicBezTo>
                  <a:pt x="2" y="19"/>
                  <a:pt x="4" y="19"/>
                  <a:pt x="6" y="19"/>
                </a:cubicBezTo>
                <a:cubicBezTo>
                  <a:pt x="26" y="19"/>
                  <a:pt x="46" y="17"/>
                  <a:pt x="65" y="13"/>
                </a:cubicBezTo>
                <a:cubicBezTo>
                  <a:pt x="62" y="0"/>
                  <a:pt x="62" y="0"/>
                  <a:pt x="6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79" name="Freeform 244"/>
          <p:cNvSpPr>
            <a:spLocks noEditPoints="1"/>
          </p:cNvSpPr>
          <p:nvPr userDrawn="1"/>
        </p:nvSpPr>
        <p:spPr bwMode="auto">
          <a:xfrm>
            <a:off x="14288" y="758825"/>
            <a:ext cx="650875" cy="425450"/>
          </a:xfrm>
          <a:custGeom>
            <a:avLst/>
            <a:gdLst>
              <a:gd name="T0" fmla="*/ 4 w 226"/>
              <a:gd name="T1" fmla="*/ 24 h 148"/>
              <a:gd name="T2" fmla="*/ 0 w 226"/>
              <a:gd name="T3" fmla="*/ 27 h 148"/>
              <a:gd name="T4" fmla="*/ 222 w 226"/>
              <a:gd name="T5" fmla="*/ 148 h 148"/>
              <a:gd name="T6" fmla="*/ 222 w 226"/>
              <a:gd name="T7" fmla="*/ 143 h 148"/>
              <a:gd name="T8" fmla="*/ 4 w 226"/>
              <a:gd name="T9" fmla="*/ 24 h 148"/>
              <a:gd name="T10" fmla="*/ 22 w 226"/>
              <a:gd name="T11" fmla="*/ 10 h 148"/>
              <a:gd name="T12" fmla="*/ 18 w 226"/>
              <a:gd name="T13" fmla="*/ 13 h 148"/>
              <a:gd name="T14" fmla="*/ 13 w 226"/>
              <a:gd name="T15" fmla="*/ 17 h 148"/>
              <a:gd name="T16" fmla="*/ 6 w 226"/>
              <a:gd name="T17" fmla="*/ 22 h 148"/>
              <a:gd name="T18" fmla="*/ 222 w 226"/>
              <a:gd name="T19" fmla="*/ 141 h 148"/>
              <a:gd name="T20" fmla="*/ 223 w 226"/>
              <a:gd name="T21" fmla="*/ 132 h 148"/>
              <a:gd name="T22" fmla="*/ 224 w 226"/>
              <a:gd name="T23" fmla="*/ 126 h 148"/>
              <a:gd name="T24" fmla="*/ 224 w 226"/>
              <a:gd name="T25" fmla="*/ 121 h 148"/>
              <a:gd name="T26" fmla="*/ 22 w 226"/>
              <a:gd name="T27" fmla="*/ 10 h 148"/>
              <a:gd name="T28" fmla="*/ 34 w 226"/>
              <a:gd name="T29" fmla="*/ 0 h 148"/>
              <a:gd name="T30" fmla="*/ 24 w 226"/>
              <a:gd name="T31" fmla="*/ 9 h 148"/>
              <a:gd name="T32" fmla="*/ 225 w 226"/>
              <a:gd name="T33" fmla="*/ 119 h 148"/>
              <a:gd name="T34" fmla="*/ 226 w 226"/>
              <a:gd name="T35" fmla="*/ 105 h 148"/>
              <a:gd name="T36" fmla="*/ 34 w 226"/>
              <a:gd name="T37"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6" h="148">
                <a:moveTo>
                  <a:pt x="4" y="24"/>
                </a:moveTo>
                <a:cubicBezTo>
                  <a:pt x="0" y="27"/>
                  <a:pt x="0" y="27"/>
                  <a:pt x="0" y="27"/>
                </a:cubicBezTo>
                <a:cubicBezTo>
                  <a:pt x="53" y="94"/>
                  <a:pt x="132" y="140"/>
                  <a:pt x="222" y="148"/>
                </a:cubicBezTo>
                <a:cubicBezTo>
                  <a:pt x="222" y="143"/>
                  <a:pt x="222" y="143"/>
                  <a:pt x="222" y="143"/>
                </a:cubicBezTo>
                <a:cubicBezTo>
                  <a:pt x="134" y="135"/>
                  <a:pt x="57" y="90"/>
                  <a:pt x="4" y="24"/>
                </a:cubicBezTo>
                <a:moveTo>
                  <a:pt x="22" y="10"/>
                </a:moveTo>
                <a:cubicBezTo>
                  <a:pt x="18" y="13"/>
                  <a:pt x="18" y="13"/>
                  <a:pt x="18" y="13"/>
                </a:cubicBezTo>
                <a:cubicBezTo>
                  <a:pt x="13" y="17"/>
                  <a:pt x="13" y="17"/>
                  <a:pt x="13" y="17"/>
                </a:cubicBezTo>
                <a:cubicBezTo>
                  <a:pt x="6" y="22"/>
                  <a:pt x="6" y="22"/>
                  <a:pt x="6" y="22"/>
                </a:cubicBezTo>
                <a:cubicBezTo>
                  <a:pt x="58" y="88"/>
                  <a:pt x="135" y="132"/>
                  <a:pt x="222" y="141"/>
                </a:cubicBezTo>
                <a:cubicBezTo>
                  <a:pt x="223" y="132"/>
                  <a:pt x="223" y="132"/>
                  <a:pt x="223" y="132"/>
                </a:cubicBezTo>
                <a:cubicBezTo>
                  <a:pt x="224" y="126"/>
                  <a:pt x="224" y="126"/>
                  <a:pt x="224" y="126"/>
                </a:cubicBezTo>
                <a:cubicBezTo>
                  <a:pt x="224" y="121"/>
                  <a:pt x="224" y="121"/>
                  <a:pt x="224" y="121"/>
                </a:cubicBezTo>
                <a:cubicBezTo>
                  <a:pt x="142" y="113"/>
                  <a:pt x="70" y="71"/>
                  <a:pt x="22" y="10"/>
                </a:cubicBezTo>
                <a:moveTo>
                  <a:pt x="34" y="0"/>
                </a:moveTo>
                <a:cubicBezTo>
                  <a:pt x="24" y="9"/>
                  <a:pt x="24" y="9"/>
                  <a:pt x="24" y="9"/>
                </a:cubicBezTo>
                <a:cubicBezTo>
                  <a:pt x="72" y="69"/>
                  <a:pt x="143" y="111"/>
                  <a:pt x="225" y="119"/>
                </a:cubicBezTo>
                <a:cubicBezTo>
                  <a:pt x="226" y="105"/>
                  <a:pt x="226" y="105"/>
                  <a:pt x="226" y="105"/>
                </a:cubicBezTo>
                <a:cubicBezTo>
                  <a:pt x="148" y="98"/>
                  <a:pt x="80" y="58"/>
                  <a:pt x="34"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0" name="Freeform 245"/>
          <p:cNvSpPr>
            <a:spLocks noEditPoints="1"/>
          </p:cNvSpPr>
          <p:nvPr userDrawn="1"/>
        </p:nvSpPr>
        <p:spPr bwMode="auto">
          <a:xfrm>
            <a:off x="1169988" y="712788"/>
            <a:ext cx="342900" cy="336550"/>
          </a:xfrm>
          <a:custGeom>
            <a:avLst/>
            <a:gdLst>
              <a:gd name="T0" fmla="*/ 115 w 119"/>
              <a:gd name="T1" fmla="*/ 22 h 117"/>
              <a:gd name="T2" fmla="*/ 20 w 119"/>
              <a:gd name="T3" fmla="*/ 113 h 117"/>
              <a:gd name="T4" fmla="*/ 22 w 119"/>
              <a:gd name="T5" fmla="*/ 117 h 117"/>
              <a:gd name="T6" fmla="*/ 119 w 119"/>
              <a:gd name="T7" fmla="*/ 25 h 117"/>
              <a:gd name="T8" fmla="*/ 115 w 119"/>
              <a:gd name="T9" fmla="*/ 22 h 117"/>
              <a:gd name="T10" fmla="*/ 96 w 119"/>
              <a:gd name="T11" fmla="*/ 9 h 117"/>
              <a:gd name="T12" fmla="*/ 8 w 119"/>
              <a:gd name="T13" fmla="*/ 94 h 117"/>
              <a:gd name="T14" fmla="*/ 18 w 119"/>
              <a:gd name="T15" fmla="*/ 111 h 117"/>
              <a:gd name="T16" fmla="*/ 112 w 119"/>
              <a:gd name="T17" fmla="*/ 20 h 117"/>
              <a:gd name="T18" fmla="*/ 96 w 119"/>
              <a:gd name="T19" fmla="*/ 9 h 117"/>
              <a:gd name="T20" fmla="*/ 83 w 119"/>
              <a:gd name="T21" fmla="*/ 0 h 117"/>
              <a:gd name="T22" fmla="*/ 0 w 119"/>
              <a:gd name="T23" fmla="*/ 81 h 117"/>
              <a:gd name="T24" fmla="*/ 7 w 119"/>
              <a:gd name="T25" fmla="*/ 92 h 117"/>
              <a:gd name="T26" fmla="*/ 94 w 119"/>
              <a:gd name="T27" fmla="*/ 8 h 117"/>
              <a:gd name="T28" fmla="*/ 83 w 119"/>
              <a:gd name="T29"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9" h="117">
                <a:moveTo>
                  <a:pt x="115" y="22"/>
                </a:moveTo>
                <a:cubicBezTo>
                  <a:pt x="90" y="58"/>
                  <a:pt x="57" y="89"/>
                  <a:pt x="20" y="113"/>
                </a:cubicBezTo>
                <a:cubicBezTo>
                  <a:pt x="22" y="117"/>
                  <a:pt x="22" y="117"/>
                  <a:pt x="22" y="117"/>
                </a:cubicBezTo>
                <a:cubicBezTo>
                  <a:pt x="61" y="93"/>
                  <a:pt x="93" y="62"/>
                  <a:pt x="119" y="25"/>
                </a:cubicBezTo>
                <a:cubicBezTo>
                  <a:pt x="115" y="22"/>
                  <a:pt x="115" y="22"/>
                  <a:pt x="115" y="22"/>
                </a:cubicBezTo>
                <a:moveTo>
                  <a:pt x="96" y="9"/>
                </a:moveTo>
                <a:cubicBezTo>
                  <a:pt x="73" y="43"/>
                  <a:pt x="43" y="72"/>
                  <a:pt x="8" y="94"/>
                </a:cubicBezTo>
                <a:cubicBezTo>
                  <a:pt x="18" y="111"/>
                  <a:pt x="18" y="111"/>
                  <a:pt x="18" y="111"/>
                </a:cubicBezTo>
                <a:cubicBezTo>
                  <a:pt x="56" y="87"/>
                  <a:pt x="88" y="57"/>
                  <a:pt x="112" y="20"/>
                </a:cubicBezTo>
                <a:cubicBezTo>
                  <a:pt x="96" y="9"/>
                  <a:pt x="96" y="9"/>
                  <a:pt x="96" y="9"/>
                </a:cubicBezTo>
                <a:moveTo>
                  <a:pt x="83" y="0"/>
                </a:moveTo>
                <a:cubicBezTo>
                  <a:pt x="61" y="32"/>
                  <a:pt x="33" y="60"/>
                  <a:pt x="0" y="81"/>
                </a:cubicBezTo>
                <a:cubicBezTo>
                  <a:pt x="7" y="92"/>
                  <a:pt x="7" y="92"/>
                  <a:pt x="7" y="92"/>
                </a:cubicBezTo>
                <a:cubicBezTo>
                  <a:pt x="41" y="70"/>
                  <a:pt x="71" y="42"/>
                  <a:pt x="94" y="8"/>
                </a:cubicBezTo>
                <a:cubicBezTo>
                  <a:pt x="83" y="0"/>
                  <a:pt x="83" y="0"/>
                  <a:pt x="83"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1" name="Freeform 246"/>
          <p:cNvSpPr>
            <a:spLocks noEditPoints="1"/>
          </p:cNvSpPr>
          <p:nvPr userDrawn="1"/>
        </p:nvSpPr>
        <p:spPr bwMode="auto">
          <a:xfrm>
            <a:off x="1487488" y="484188"/>
            <a:ext cx="152400" cy="134938"/>
          </a:xfrm>
          <a:custGeom>
            <a:avLst/>
            <a:gdLst>
              <a:gd name="T0" fmla="*/ 48 w 53"/>
              <a:gd name="T1" fmla="*/ 10 h 47"/>
              <a:gd name="T2" fmla="*/ 35 w 53"/>
              <a:gd name="T3" fmla="*/ 45 h 47"/>
              <a:gd name="T4" fmla="*/ 40 w 53"/>
              <a:gd name="T5" fmla="*/ 47 h 47"/>
              <a:gd name="T6" fmla="*/ 53 w 53"/>
              <a:gd name="T7" fmla="*/ 12 h 47"/>
              <a:gd name="T8" fmla="*/ 48 w 53"/>
              <a:gd name="T9" fmla="*/ 10 h 47"/>
              <a:gd name="T10" fmla="*/ 26 w 53"/>
              <a:gd name="T11" fmla="*/ 4 h 47"/>
              <a:gd name="T12" fmla="*/ 15 w 53"/>
              <a:gd name="T13" fmla="*/ 37 h 47"/>
              <a:gd name="T14" fmla="*/ 33 w 53"/>
              <a:gd name="T15" fmla="*/ 44 h 47"/>
              <a:gd name="T16" fmla="*/ 45 w 53"/>
              <a:gd name="T17" fmla="*/ 10 h 47"/>
              <a:gd name="T18" fmla="*/ 26 w 53"/>
              <a:gd name="T19" fmla="*/ 4 h 47"/>
              <a:gd name="T20" fmla="*/ 11 w 53"/>
              <a:gd name="T21" fmla="*/ 0 h 47"/>
              <a:gd name="T22" fmla="*/ 0 w 53"/>
              <a:gd name="T23" fmla="*/ 31 h 47"/>
              <a:gd name="T24" fmla="*/ 12 w 53"/>
              <a:gd name="T25" fmla="*/ 36 h 47"/>
              <a:gd name="T26" fmla="*/ 24 w 53"/>
              <a:gd name="T27" fmla="*/ 3 h 47"/>
              <a:gd name="T28" fmla="*/ 11 w 53"/>
              <a:gd name="T2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3" h="47">
                <a:moveTo>
                  <a:pt x="48" y="10"/>
                </a:moveTo>
                <a:cubicBezTo>
                  <a:pt x="44" y="22"/>
                  <a:pt x="40" y="34"/>
                  <a:pt x="35" y="45"/>
                </a:cubicBezTo>
                <a:cubicBezTo>
                  <a:pt x="40" y="47"/>
                  <a:pt x="40" y="47"/>
                  <a:pt x="40" y="47"/>
                </a:cubicBezTo>
                <a:cubicBezTo>
                  <a:pt x="45" y="36"/>
                  <a:pt x="49" y="24"/>
                  <a:pt x="53" y="12"/>
                </a:cubicBezTo>
                <a:cubicBezTo>
                  <a:pt x="48" y="10"/>
                  <a:pt x="48" y="10"/>
                  <a:pt x="48" y="10"/>
                </a:cubicBezTo>
                <a:moveTo>
                  <a:pt x="26" y="4"/>
                </a:moveTo>
                <a:cubicBezTo>
                  <a:pt x="23" y="15"/>
                  <a:pt x="19" y="26"/>
                  <a:pt x="15" y="37"/>
                </a:cubicBezTo>
                <a:cubicBezTo>
                  <a:pt x="33" y="44"/>
                  <a:pt x="33" y="44"/>
                  <a:pt x="33" y="44"/>
                </a:cubicBezTo>
                <a:cubicBezTo>
                  <a:pt x="37" y="33"/>
                  <a:pt x="42" y="21"/>
                  <a:pt x="45" y="10"/>
                </a:cubicBezTo>
                <a:cubicBezTo>
                  <a:pt x="26" y="4"/>
                  <a:pt x="26" y="4"/>
                  <a:pt x="26" y="4"/>
                </a:cubicBezTo>
                <a:moveTo>
                  <a:pt x="11" y="0"/>
                </a:moveTo>
                <a:cubicBezTo>
                  <a:pt x="8" y="10"/>
                  <a:pt x="4" y="20"/>
                  <a:pt x="0" y="31"/>
                </a:cubicBezTo>
                <a:cubicBezTo>
                  <a:pt x="12" y="36"/>
                  <a:pt x="12" y="36"/>
                  <a:pt x="12" y="36"/>
                </a:cubicBezTo>
                <a:cubicBezTo>
                  <a:pt x="17" y="25"/>
                  <a:pt x="21" y="14"/>
                  <a:pt x="24" y="3"/>
                </a:cubicBezTo>
                <a:cubicBezTo>
                  <a:pt x="11" y="0"/>
                  <a:pt x="11" y="0"/>
                  <a:pt x="1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2" name="Freeform 247"/>
          <p:cNvSpPr>
            <a:spLocks/>
          </p:cNvSpPr>
          <p:nvPr userDrawn="1"/>
        </p:nvSpPr>
        <p:spPr bwMode="auto">
          <a:xfrm>
            <a:off x="0" y="0"/>
            <a:ext cx="1597025" cy="1112838"/>
          </a:xfrm>
          <a:custGeom>
            <a:avLst/>
            <a:gdLst>
              <a:gd name="T0" fmla="*/ 541 w 554"/>
              <a:gd name="T1" fmla="*/ 0 h 386"/>
              <a:gd name="T2" fmla="*/ 538 w 554"/>
              <a:gd name="T3" fmla="*/ 0 h 386"/>
              <a:gd name="T4" fmla="*/ 538 w 554"/>
              <a:gd name="T5" fmla="*/ 0 h 386"/>
              <a:gd name="T6" fmla="*/ 552 w 554"/>
              <a:gd name="T7" fmla="*/ 88 h 386"/>
              <a:gd name="T8" fmla="*/ 542 w 554"/>
              <a:gd name="T9" fmla="*/ 164 h 386"/>
              <a:gd name="T10" fmla="*/ 540 w 554"/>
              <a:gd name="T11" fmla="*/ 171 h 386"/>
              <a:gd name="T12" fmla="*/ 528 w 554"/>
              <a:gd name="T13" fmla="*/ 204 h 386"/>
              <a:gd name="T14" fmla="*/ 500 w 554"/>
              <a:gd name="T15" fmla="*/ 255 h 386"/>
              <a:gd name="T16" fmla="*/ 413 w 554"/>
              <a:gd name="T17" fmla="*/ 339 h 386"/>
              <a:gd name="T18" fmla="*/ 317 w 554"/>
              <a:gd name="T19" fmla="*/ 377 h 386"/>
              <a:gd name="T20" fmla="*/ 258 w 554"/>
              <a:gd name="T21" fmla="*/ 383 h 386"/>
              <a:gd name="T22" fmla="*/ 253 w 554"/>
              <a:gd name="T23" fmla="*/ 383 h 386"/>
              <a:gd name="T24" fmla="*/ 230 w 554"/>
              <a:gd name="T25" fmla="*/ 382 h 386"/>
              <a:gd name="T26" fmla="*/ 29 w 554"/>
              <a:gd name="T27" fmla="*/ 272 h 386"/>
              <a:gd name="T28" fmla="*/ 0 w 554"/>
              <a:gd name="T29" fmla="*/ 227 h 386"/>
              <a:gd name="T30" fmla="*/ 0 w 554"/>
              <a:gd name="T31" fmla="*/ 233 h 386"/>
              <a:gd name="T32" fmla="*/ 27 w 554"/>
              <a:gd name="T33" fmla="*/ 273 h 386"/>
              <a:gd name="T34" fmla="*/ 229 w 554"/>
              <a:gd name="T35" fmla="*/ 384 h 386"/>
              <a:gd name="T36" fmla="*/ 252 w 554"/>
              <a:gd name="T37" fmla="*/ 385 h 386"/>
              <a:gd name="T38" fmla="*/ 258 w 554"/>
              <a:gd name="T39" fmla="*/ 386 h 386"/>
              <a:gd name="T40" fmla="*/ 317 w 554"/>
              <a:gd name="T41" fmla="*/ 380 h 386"/>
              <a:gd name="T42" fmla="*/ 414 w 554"/>
              <a:gd name="T43" fmla="*/ 341 h 386"/>
              <a:gd name="T44" fmla="*/ 502 w 554"/>
              <a:gd name="T45" fmla="*/ 256 h 386"/>
              <a:gd name="T46" fmla="*/ 531 w 554"/>
              <a:gd name="T47" fmla="*/ 205 h 386"/>
              <a:gd name="T48" fmla="*/ 542 w 554"/>
              <a:gd name="T49" fmla="*/ 172 h 386"/>
              <a:gd name="T50" fmla="*/ 544 w 554"/>
              <a:gd name="T51" fmla="*/ 165 h 386"/>
              <a:gd name="T52" fmla="*/ 554 w 554"/>
              <a:gd name="T53" fmla="*/ 88 h 386"/>
              <a:gd name="T54" fmla="*/ 541 w 554"/>
              <a:gd name="T55" fmla="*/ 0 h 386"/>
              <a:gd name="T56" fmla="*/ 541 w 554"/>
              <a:gd name="T57" fmla="*/ 0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54" h="386">
                <a:moveTo>
                  <a:pt x="541" y="0"/>
                </a:moveTo>
                <a:cubicBezTo>
                  <a:pt x="538" y="0"/>
                  <a:pt x="538" y="0"/>
                  <a:pt x="538" y="0"/>
                </a:cubicBezTo>
                <a:cubicBezTo>
                  <a:pt x="538" y="0"/>
                  <a:pt x="538" y="0"/>
                  <a:pt x="538" y="0"/>
                </a:cubicBezTo>
                <a:cubicBezTo>
                  <a:pt x="547" y="28"/>
                  <a:pt x="552" y="58"/>
                  <a:pt x="552" y="88"/>
                </a:cubicBezTo>
                <a:cubicBezTo>
                  <a:pt x="552" y="114"/>
                  <a:pt x="548" y="140"/>
                  <a:pt x="542" y="164"/>
                </a:cubicBezTo>
                <a:cubicBezTo>
                  <a:pt x="541" y="166"/>
                  <a:pt x="541" y="169"/>
                  <a:pt x="540" y="171"/>
                </a:cubicBezTo>
                <a:cubicBezTo>
                  <a:pt x="537" y="182"/>
                  <a:pt x="533" y="193"/>
                  <a:pt x="528" y="204"/>
                </a:cubicBezTo>
                <a:cubicBezTo>
                  <a:pt x="521" y="222"/>
                  <a:pt x="511" y="239"/>
                  <a:pt x="500" y="255"/>
                </a:cubicBezTo>
                <a:cubicBezTo>
                  <a:pt x="477" y="289"/>
                  <a:pt x="447" y="317"/>
                  <a:pt x="413" y="339"/>
                </a:cubicBezTo>
                <a:cubicBezTo>
                  <a:pt x="384" y="357"/>
                  <a:pt x="351" y="370"/>
                  <a:pt x="317" y="377"/>
                </a:cubicBezTo>
                <a:cubicBezTo>
                  <a:pt x="298" y="381"/>
                  <a:pt x="278" y="383"/>
                  <a:pt x="258" y="383"/>
                </a:cubicBezTo>
                <a:cubicBezTo>
                  <a:pt x="256" y="383"/>
                  <a:pt x="254" y="383"/>
                  <a:pt x="253" y="383"/>
                </a:cubicBezTo>
                <a:cubicBezTo>
                  <a:pt x="245" y="383"/>
                  <a:pt x="237" y="382"/>
                  <a:pt x="230" y="382"/>
                </a:cubicBezTo>
                <a:cubicBezTo>
                  <a:pt x="148" y="374"/>
                  <a:pt x="77" y="332"/>
                  <a:pt x="29" y="272"/>
                </a:cubicBezTo>
                <a:cubicBezTo>
                  <a:pt x="18" y="258"/>
                  <a:pt x="8" y="243"/>
                  <a:pt x="0" y="227"/>
                </a:cubicBezTo>
                <a:cubicBezTo>
                  <a:pt x="0" y="233"/>
                  <a:pt x="0" y="233"/>
                  <a:pt x="0" y="233"/>
                </a:cubicBezTo>
                <a:cubicBezTo>
                  <a:pt x="8" y="247"/>
                  <a:pt x="17" y="260"/>
                  <a:pt x="27" y="273"/>
                </a:cubicBezTo>
                <a:cubicBezTo>
                  <a:pt x="75" y="334"/>
                  <a:pt x="147" y="376"/>
                  <a:pt x="229" y="384"/>
                </a:cubicBezTo>
                <a:cubicBezTo>
                  <a:pt x="237" y="385"/>
                  <a:pt x="245" y="385"/>
                  <a:pt x="252" y="385"/>
                </a:cubicBezTo>
                <a:cubicBezTo>
                  <a:pt x="254" y="386"/>
                  <a:pt x="256" y="386"/>
                  <a:pt x="258" y="386"/>
                </a:cubicBezTo>
                <a:cubicBezTo>
                  <a:pt x="279" y="386"/>
                  <a:pt x="298" y="383"/>
                  <a:pt x="317" y="380"/>
                </a:cubicBezTo>
                <a:cubicBezTo>
                  <a:pt x="352" y="372"/>
                  <a:pt x="385" y="359"/>
                  <a:pt x="414" y="341"/>
                </a:cubicBezTo>
                <a:cubicBezTo>
                  <a:pt x="449" y="319"/>
                  <a:pt x="479" y="290"/>
                  <a:pt x="502" y="256"/>
                </a:cubicBezTo>
                <a:cubicBezTo>
                  <a:pt x="513" y="240"/>
                  <a:pt x="523" y="223"/>
                  <a:pt x="531" y="205"/>
                </a:cubicBezTo>
                <a:cubicBezTo>
                  <a:pt x="535" y="194"/>
                  <a:pt x="539" y="183"/>
                  <a:pt x="542" y="172"/>
                </a:cubicBezTo>
                <a:cubicBezTo>
                  <a:pt x="543" y="170"/>
                  <a:pt x="544" y="167"/>
                  <a:pt x="544" y="165"/>
                </a:cubicBezTo>
                <a:cubicBezTo>
                  <a:pt x="551" y="140"/>
                  <a:pt x="554" y="115"/>
                  <a:pt x="554" y="88"/>
                </a:cubicBezTo>
                <a:cubicBezTo>
                  <a:pt x="554" y="58"/>
                  <a:pt x="550" y="28"/>
                  <a:pt x="541" y="0"/>
                </a:cubicBezTo>
                <a:cubicBezTo>
                  <a:pt x="541" y="0"/>
                  <a:pt x="541" y="0"/>
                  <a:pt x="54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3" name="Freeform 248"/>
          <p:cNvSpPr>
            <a:spLocks/>
          </p:cNvSpPr>
          <p:nvPr userDrawn="1"/>
        </p:nvSpPr>
        <p:spPr bwMode="auto">
          <a:xfrm>
            <a:off x="222250" y="1144588"/>
            <a:ext cx="223838" cy="123825"/>
          </a:xfrm>
          <a:custGeom>
            <a:avLst/>
            <a:gdLst>
              <a:gd name="T0" fmla="*/ 6 w 78"/>
              <a:gd name="T1" fmla="*/ 0 h 43"/>
              <a:gd name="T2" fmla="*/ 0 w 78"/>
              <a:gd name="T3" fmla="*/ 11 h 43"/>
              <a:gd name="T4" fmla="*/ 6 w 78"/>
              <a:gd name="T5" fmla="*/ 14 h 43"/>
              <a:gd name="T6" fmla="*/ 74 w 78"/>
              <a:gd name="T7" fmla="*/ 43 h 43"/>
              <a:gd name="T8" fmla="*/ 78 w 78"/>
              <a:gd name="T9" fmla="*/ 31 h 43"/>
              <a:gd name="T10" fmla="*/ 6 w 78"/>
              <a:gd name="T11" fmla="*/ 0 h 43"/>
            </a:gdLst>
            <a:ahLst/>
            <a:cxnLst>
              <a:cxn ang="0">
                <a:pos x="T0" y="T1"/>
              </a:cxn>
              <a:cxn ang="0">
                <a:pos x="T2" y="T3"/>
              </a:cxn>
              <a:cxn ang="0">
                <a:pos x="T4" y="T5"/>
              </a:cxn>
              <a:cxn ang="0">
                <a:pos x="T6" y="T7"/>
              </a:cxn>
              <a:cxn ang="0">
                <a:pos x="T8" y="T9"/>
              </a:cxn>
              <a:cxn ang="0">
                <a:pos x="T10" y="T11"/>
              </a:cxn>
            </a:cxnLst>
            <a:rect l="0" t="0" r="r" b="b"/>
            <a:pathLst>
              <a:path w="78" h="43">
                <a:moveTo>
                  <a:pt x="6" y="0"/>
                </a:moveTo>
                <a:cubicBezTo>
                  <a:pt x="0" y="11"/>
                  <a:pt x="0" y="11"/>
                  <a:pt x="0" y="11"/>
                </a:cubicBezTo>
                <a:cubicBezTo>
                  <a:pt x="2" y="12"/>
                  <a:pt x="4" y="13"/>
                  <a:pt x="6" y="14"/>
                </a:cubicBezTo>
                <a:cubicBezTo>
                  <a:pt x="28" y="26"/>
                  <a:pt x="51" y="36"/>
                  <a:pt x="74" y="43"/>
                </a:cubicBezTo>
                <a:cubicBezTo>
                  <a:pt x="78" y="31"/>
                  <a:pt x="78" y="31"/>
                  <a:pt x="78" y="31"/>
                </a:cubicBezTo>
                <a:cubicBezTo>
                  <a:pt x="52" y="23"/>
                  <a:pt x="28" y="13"/>
                  <a:pt x="6"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4" name="Freeform 249"/>
          <p:cNvSpPr>
            <a:spLocks/>
          </p:cNvSpPr>
          <p:nvPr userDrawn="1"/>
        </p:nvSpPr>
        <p:spPr bwMode="auto">
          <a:xfrm>
            <a:off x="0" y="954088"/>
            <a:ext cx="169863" cy="179388"/>
          </a:xfrm>
          <a:custGeom>
            <a:avLst/>
            <a:gdLst>
              <a:gd name="T0" fmla="*/ 0 w 59"/>
              <a:gd name="T1" fmla="*/ 0 h 62"/>
              <a:gd name="T2" fmla="*/ 0 w 59"/>
              <a:gd name="T3" fmla="*/ 17 h 62"/>
              <a:gd name="T4" fmla="*/ 53 w 59"/>
              <a:gd name="T5" fmla="*/ 62 h 62"/>
              <a:gd name="T6" fmla="*/ 59 w 59"/>
              <a:gd name="T7" fmla="*/ 51 h 62"/>
              <a:gd name="T8" fmla="*/ 0 w 59"/>
              <a:gd name="T9" fmla="*/ 0 h 62"/>
            </a:gdLst>
            <a:ahLst/>
            <a:cxnLst>
              <a:cxn ang="0">
                <a:pos x="T0" y="T1"/>
              </a:cxn>
              <a:cxn ang="0">
                <a:pos x="T2" y="T3"/>
              </a:cxn>
              <a:cxn ang="0">
                <a:pos x="T4" y="T5"/>
              </a:cxn>
              <a:cxn ang="0">
                <a:pos x="T6" y="T7"/>
              </a:cxn>
              <a:cxn ang="0">
                <a:pos x="T8" y="T9"/>
              </a:cxn>
            </a:cxnLst>
            <a:rect l="0" t="0" r="r" b="b"/>
            <a:pathLst>
              <a:path w="59" h="62">
                <a:moveTo>
                  <a:pt x="0" y="0"/>
                </a:moveTo>
                <a:cubicBezTo>
                  <a:pt x="0" y="17"/>
                  <a:pt x="0" y="17"/>
                  <a:pt x="0" y="17"/>
                </a:cubicBezTo>
                <a:cubicBezTo>
                  <a:pt x="16" y="34"/>
                  <a:pt x="33" y="48"/>
                  <a:pt x="53" y="62"/>
                </a:cubicBezTo>
                <a:cubicBezTo>
                  <a:pt x="59" y="51"/>
                  <a:pt x="59" y="51"/>
                  <a:pt x="59" y="51"/>
                </a:cubicBezTo>
                <a:cubicBezTo>
                  <a:pt x="37" y="36"/>
                  <a:pt x="17" y="19"/>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5" name="Freeform 250"/>
          <p:cNvSpPr>
            <a:spLocks/>
          </p:cNvSpPr>
          <p:nvPr userDrawn="1"/>
        </p:nvSpPr>
        <p:spPr bwMode="auto">
          <a:xfrm>
            <a:off x="801688" y="1166813"/>
            <a:ext cx="423863" cy="144463"/>
          </a:xfrm>
          <a:custGeom>
            <a:avLst/>
            <a:gdLst>
              <a:gd name="T0" fmla="*/ 141 w 147"/>
              <a:gd name="T1" fmla="*/ 0 h 50"/>
              <a:gd name="T2" fmla="*/ 0 w 147"/>
              <a:gd name="T3" fmla="*/ 38 h 50"/>
              <a:gd name="T4" fmla="*/ 1 w 147"/>
              <a:gd name="T5" fmla="*/ 50 h 50"/>
              <a:gd name="T6" fmla="*/ 147 w 147"/>
              <a:gd name="T7" fmla="*/ 11 h 50"/>
              <a:gd name="T8" fmla="*/ 141 w 147"/>
              <a:gd name="T9" fmla="*/ 0 h 50"/>
            </a:gdLst>
            <a:ahLst/>
            <a:cxnLst>
              <a:cxn ang="0">
                <a:pos x="T0" y="T1"/>
              </a:cxn>
              <a:cxn ang="0">
                <a:pos x="T2" y="T3"/>
              </a:cxn>
              <a:cxn ang="0">
                <a:pos x="T4" y="T5"/>
              </a:cxn>
              <a:cxn ang="0">
                <a:pos x="T6" y="T7"/>
              </a:cxn>
              <a:cxn ang="0">
                <a:pos x="T8" y="T9"/>
              </a:cxn>
            </a:cxnLst>
            <a:rect l="0" t="0" r="r" b="b"/>
            <a:pathLst>
              <a:path w="147" h="50">
                <a:moveTo>
                  <a:pt x="141" y="0"/>
                </a:moveTo>
                <a:cubicBezTo>
                  <a:pt x="98" y="22"/>
                  <a:pt x="50" y="35"/>
                  <a:pt x="0" y="38"/>
                </a:cubicBezTo>
                <a:cubicBezTo>
                  <a:pt x="1" y="50"/>
                  <a:pt x="1" y="50"/>
                  <a:pt x="1" y="50"/>
                </a:cubicBezTo>
                <a:cubicBezTo>
                  <a:pt x="52" y="47"/>
                  <a:pt x="101" y="34"/>
                  <a:pt x="147" y="11"/>
                </a:cubicBezTo>
                <a:cubicBezTo>
                  <a:pt x="141" y="0"/>
                  <a:pt x="141" y="0"/>
                  <a:pt x="14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6" name="Freeform 251"/>
          <p:cNvSpPr>
            <a:spLocks/>
          </p:cNvSpPr>
          <p:nvPr userDrawn="1"/>
        </p:nvSpPr>
        <p:spPr bwMode="auto">
          <a:xfrm>
            <a:off x="1484313" y="169863"/>
            <a:ext cx="328613" cy="812800"/>
          </a:xfrm>
          <a:custGeom>
            <a:avLst/>
            <a:gdLst>
              <a:gd name="T0" fmla="*/ 108 w 114"/>
              <a:gd name="T1" fmla="*/ 0 h 282"/>
              <a:gd name="T2" fmla="*/ 96 w 114"/>
              <a:gd name="T3" fmla="*/ 1 h 282"/>
              <a:gd name="T4" fmla="*/ 88 w 114"/>
              <a:gd name="T5" fmla="*/ 111 h 282"/>
              <a:gd name="T6" fmla="*/ 0 w 114"/>
              <a:gd name="T7" fmla="*/ 274 h 282"/>
              <a:gd name="T8" fmla="*/ 9 w 114"/>
              <a:gd name="T9" fmla="*/ 282 h 282"/>
              <a:gd name="T10" fmla="*/ 65 w 114"/>
              <a:gd name="T11" fmla="*/ 205 h 282"/>
              <a:gd name="T12" fmla="*/ 108 w 114"/>
              <a:gd name="T13" fmla="*/ 0 h 282"/>
            </a:gdLst>
            <a:ahLst/>
            <a:cxnLst>
              <a:cxn ang="0">
                <a:pos x="T0" y="T1"/>
              </a:cxn>
              <a:cxn ang="0">
                <a:pos x="T2" y="T3"/>
              </a:cxn>
              <a:cxn ang="0">
                <a:pos x="T4" y="T5"/>
              </a:cxn>
              <a:cxn ang="0">
                <a:pos x="T6" y="T7"/>
              </a:cxn>
              <a:cxn ang="0">
                <a:pos x="T8" y="T9"/>
              </a:cxn>
              <a:cxn ang="0">
                <a:pos x="T10" y="T11"/>
              </a:cxn>
              <a:cxn ang="0">
                <a:pos x="T12" y="T13"/>
              </a:cxn>
            </a:cxnLst>
            <a:rect l="0" t="0" r="r" b="b"/>
            <a:pathLst>
              <a:path w="114" h="282">
                <a:moveTo>
                  <a:pt x="108" y="0"/>
                </a:moveTo>
                <a:cubicBezTo>
                  <a:pt x="96" y="1"/>
                  <a:pt x="96" y="1"/>
                  <a:pt x="96" y="1"/>
                </a:cubicBezTo>
                <a:cubicBezTo>
                  <a:pt x="99" y="37"/>
                  <a:pt x="96" y="74"/>
                  <a:pt x="88" y="111"/>
                </a:cubicBezTo>
                <a:cubicBezTo>
                  <a:pt x="73" y="174"/>
                  <a:pt x="42" y="230"/>
                  <a:pt x="0" y="274"/>
                </a:cubicBezTo>
                <a:cubicBezTo>
                  <a:pt x="9" y="282"/>
                  <a:pt x="9" y="282"/>
                  <a:pt x="9" y="282"/>
                </a:cubicBezTo>
                <a:cubicBezTo>
                  <a:pt x="30" y="259"/>
                  <a:pt x="49" y="234"/>
                  <a:pt x="65" y="205"/>
                </a:cubicBezTo>
                <a:cubicBezTo>
                  <a:pt x="100" y="140"/>
                  <a:pt x="114" y="69"/>
                  <a:pt x="108"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7" name="Freeform 252"/>
          <p:cNvSpPr>
            <a:spLocks/>
          </p:cNvSpPr>
          <p:nvPr userDrawn="1"/>
        </p:nvSpPr>
        <p:spPr bwMode="auto">
          <a:xfrm>
            <a:off x="1377950" y="977900"/>
            <a:ext cx="114300" cy="106363"/>
          </a:xfrm>
          <a:custGeom>
            <a:avLst/>
            <a:gdLst>
              <a:gd name="T0" fmla="*/ 31 w 40"/>
              <a:gd name="T1" fmla="*/ 0 h 37"/>
              <a:gd name="T2" fmla="*/ 0 w 40"/>
              <a:gd name="T3" fmla="*/ 28 h 37"/>
              <a:gd name="T4" fmla="*/ 8 w 40"/>
              <a:gd name="T5" fmla="*/ 37 h 37"/>
              <a:gd name="T6" fmla="*/ 40 w 40"/>
              <a:gd name="T7" fmla="*/ 9 h 37"/>
              <a:gd name="T8" fmla="*/ 31 w 40"/>
              <a:gd name="T9" fmla="*/ 0 h 37"/>
            </a:gdLst>
            <a:ahLst/>
            <a:cxnLst>
              <a:cxn ang="0">
                <a:pos x="T0" y="T1"/>
              </a:cxn>
              <a:cxn ang="0">
                <a:pos x="T2" y="T3"/>
              </a:cxn>
              <a:cxn ang="0">
                <a:pos x="T4" y="T5"/>
              </a:cxn>
              <a:cxn ang="0">
                <a:pos x="T6" y="T7"/>
              </a:cxn>
              <a:cxn ang="0">
                <a:pos x="T8" y="T9"/>
              </a:cxn>
            </a:cxnLst>
            <a:rect l="0" t="0" r="r" b="b"/>
            <a:pathLst>
              <a:path w="40" h="37">
                <a:moveTo>
                  <a:pt x="31" y="0"/>
                </a:moveTo>
                <a:cubicBezTo>
                  <a:pt x="21" y="10"/>
                  <a:pt x="11" y="19"/>
                  <a:pt x="0" y="28"/>
                </a:cubicBezTo>
                <a:cubicBezTo>
                  <a:pt x="8" y="37"/>
                  <a:pt x="8" y="37"/>
                  <a:pt x="8" y="37"/>
                </a:cubicBezTo>
                <a:cubicBezTo>
                  <a:pt x="19" y="29"/>
                  <a:pt x="29" y="19"/>
                  <a:pt x="40" y="9"/>
                </a:cubicBezTo>
                <a:cubicBezTo>
                  <a:pt x="31" y="0"/>
                  <a:pt x="31" y="0"/>
                  <a:pt x="31"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8" name="Freeform 253"/>
          <p:cNvSpPr>
            <a:spLocks/>
          </p:cNvSpPr>
          <p:nvPr userDrawn="1"/>
        </p:nvSpPr>
        <p:spPr bwMode="auto">
          <a:xfrm>
            <a:off x="795338" y="1173163"/>
            <a:ext cx="0" cy="23813"/>
          </a:xfrm>
          <a:custGeom>
            <a:avLst/>
            <a:gdLst>
              <a:gd name="T0" fmla="*/ 0 h 15"/>
              <a:gd name="T1" fmla="*/ 0 h 15"/>
              <a:gd name="T2" fmla="*/ 9 h 15"/>
              <a:gd name="T3" fmla="*/ 15 h 15"/>
              <a:gd name="T4" fmla="*/ 9 h 15"/>
              <a:gd name="T5" fmla="*/ 0 h 15"/>
            </a:gdLst>
            <a:ahLst/>
            <a:cxnLst>
              <a:cxn ang="0">
                <a:pos x="0" y="T0"/>
              </a:cxn>
              <a:cxn ang="0">
                <a:pos x="0" y="T1"/>
              </a:cxn>
              <a:cxn ang="0">
                <a:pos x="0" y="T2"/>
              </a:cxn>
              <a:cxn ang="0">
                <a:pos x="0" y="T3"/>
              </a:cxn>
              <a:cxn ang="0">
                <a:pos x="0" y="T4"/>
              </a:cxn>
              <a:cxn ang="0">
                <a:pos x="0" y="T5"/>
              </a:cxn>
            </a:cxnLst>
            <a:rect l="0" t="0" r="r" b="b"/>
            <a:pathLst>
              <a:path h="15">
                <a:moveTo>
                  <a:pt x="0" y="0"/>
                </a:moveTo>
                <a:lnTo>
                  <a:pt x="0" y="0"/>
                </a:lnTo>
                <a:lnTo>
                  <a:pt x="0" y="9"/>
                </a:lnTo>
                <a:lnTo>
                  <a:pt x="0" y="15"/>
                </a:lnTo>
                <a:lnTo>
                  <a:pt x="0" y="9"/>
                </a:lnTo>
                <a:lnTo>
                  <a:pt x="0"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89" name="Freeform 254"/>
          <p:cNvSpPr>
            <a:spLocks/>
          </p:cNvSpPr>
          <p:nvPr userDrawn="1"/>
        </p:nvSpPr>
        <p:spPr bwMode="auto">
          <a:xfrm>
            <a:off x="795338" y="1173163"/>
            <a:ext cx="0" cy="23813"/>
          </a:xfrm>
          <a:custGeom>
            <a:avLst/>
            <a:gdLst>
              <a:gd name="T0" fmla="*/ 0 h 15"/>
              <a:gd name="T1" fmla="*/ 0 h 15"/>
              <a:gd name="T2" fmla="*/ 9 h 15"/>
              <a:gd name="T3" fmla="*/ 15 h 15"/>
              <a:gd name="T4" fmla="*/ 9 h 15"/>
              <a:gd name="T5" fmla="*/ 0 h 15"/>
            </a:gdLst>
            <a:ahLst/>
            <a:cxnLst>
              <a:cxn ang="0">
                <a:pos x="0" y="T0"/>
              </a:cxn>
              <a:cxn ang="0">
                <a:pos x="0" y="T1"/>
              </a:cxn>
              <a:cxn ang="0">
                <a:pos x="0" y="T2"/>
              </a:cxn>
              <a:cxn ang="0">
                <a:pos x="0" y="T3"/>
              </a:cxn>
              <a:cxn ang="0">
                <a:pos x="0" y="T4"/>
              </a:cxn>
              <a:cxn ang="0">
                <a:pos x="0" y="T5"/>
              </a:cxn>
            </a:cxnLst>
            <a:rect l="0" t="0" r="r" b="b"/>
            <a:pathLst>
              <a:path h="15">
                <a:moveTo>
                  <a:pt x="0" y="0"/>
                </a:moveTo>
                <a:lnTo>
                  <a:pt x="0" y="0"/>
                </a:lnTo>
                <a:lnTo>
                  <a:pt x="0" y="9"/>
                </a:lnTo>
                <a:lnTo>
                  <a:pt x="0" y="15"/>
                </a:lnTo>
                <a:lnTo>
                  <a:pt x="0" y="9"/>
                </a:lnTo>
                <a:lnTo>
                  <a:pt x="0"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0" name="Freeform 255"/>
          <p:cNvSpPr>
            <a:spLocks/>
          </p:cNvSpPr>
          <p:nvPr userDrawn="1"/>
        </p:nvSpPr>
        <p:spPr bwMode="auto">
          <a:xfrm>
            <a:off x="0" y="0"/>
            <a:ext cx="1879600" cy="1392238"/>
          </a:xfrm>
          <a:custGeom>
            <a:avLst/>
            <a:gdLst>
              <a:gd name="T0" fmla="*/ 642 w 652"/>
              <a:gd name="T1" fmla="*/ 0 h 483"/>
              <a:gd name="T2" fmla="*/ 638 w 652"/>
              <a:gd name="T3" fmla="*/ 0 h 483"/>
              <a:gd name="T4" fmla="*/ 648 w 652"/>
              <a:gd name="T5" fmla="*/ 88 h 483"/>
              <a:gd name="T6" fmla="*/ 258 w 652"/>
              <a:gd name="T7" fmla="*/ 480 h 483"/>
              <a:gd name="T8" fmla="*/ 0 w 652"/>
              <a:gd name="T9" fmla="*/ 381 h 483"/>
              <a:gd name="T10" fmla="*/ 0 w 652"/>
              <a:gd name="T11" fmla="*/ 386 h 483"/>
              <a:gd name="T12" fmla="*/ 258 w 652"/>
              <a:gd name="T13" fmla="*/ 483 h 483"/>
              <a:gd name="T14" fmla="*/ 652 w 652"/>
              <a:gd name="T15" fmla="*/ 88 h 483"/>
              <a:gd name="T16" fmla="*/ 642 w 652"/>
              <a:gd name="T17" fmla="*/ 0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2" h="483">
                <a:moveTo>
                  <a:pt x="642" y="0"/>
                </a:moveTo>
                <a:cubicBezTo>
                  <a:pt x="638" y="0"/>
                  <a:pt x="638" y="0"/>
                  <a:pt x="638" y="0"/>
                </a:cubicBezTo>
                <a:cubicBezTo>
                  <a:pt x="645" y="28"/>
                  <a:pt x="648" y="58"/>
                  <a:pt x="648" y="88"/>
                </a:cubicBezTo>
                <a:cubicBezTo>
                  <a:pt x="648" y="304"/>
                  <a:pt x="473" y="480"/>
                  <a:pt x="258" y="480"/>
                </a:cubicBezTo>
                <a:cubicBezTo>
                  <a:pt x="159" y="480"/>
                  <a:pt x="68" y="442"/>
                  <a:pt x="0" y="381"/>
                </a:cubicBezTo>
                <a:cubicBezTo>
                  <a:pt x="0" y="386"/>
                  <a:pt x="0" y="386"/>
                  <a:pt x="0" y="386"/>
                </a:cubicBezTo>
                <a:cubicBezTo>
                  <a:pt x="69" y="446"/>
                  <a:pt x="159" y="483"/>
                  <a:pt x="258" y="483"/>
                </a:cubicBezTo>
                <a:cubicBezTo>
                  <a:pt x="475" y="483"/>
                  <a:pt x="652" y="306"/>
                  <a:pt x="652" y="88"/>
                </a:cubicBezTo>
                <a:cubicBezTo>
                  <a:pt x="652" y="58"/>
                  <a:pt x="648" y="28"/>
                  <a:pt x="64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1" name="Freeform 256"/>
          <p:cNvSpPr>
            <a:spLocks/>
          </p:cNvSpPr>
          <p:nvPr userDrawn="1"/>
        </p:nvSpPr>
        <p:spPr bwMode="auto">
          <a:xfrm>
            <a:off x="0" y="0"/>
            <a:ext cx="2039938" cy="1557338"/>
          </a:xfrm>
          <a:custGeom>
            <a:avLst/>
            <a:gdLst>
              <a:gd name="T0" fmla="*/ 699 w 708"/>
              <a:gd name="T1" fmla="*/ 0 h 540"/>
              <a:gd name="T2" fmla="*/ 697 w 708"/>
              <a:gd name="T3" fmla="*/ 0 h 540"/>
              <a:gd name="T4" fmla="*/ 706 w 708"/>
              <a:gd name="T5" fmla="*/ 88 h 540"/>
              <a:gd name="T6" fmla="*/ 258 w 708"/>
              <a:gd name="T7" fmla="*/ 538 h 540"/>
              <a:gd name="T8" fmla="*/ 0 w 708"/>
              <a:gd name="T9" fmla="*/ 455 h 540"/>
              <a:gd name="T10" fmla="*/ 0 w 708"/>
              <a:gd name="T11" fmla="*/ 458 h 540"/>
              <a:gd name="T12" fmla="*/ 258 w 708"/>
              <a:gd name="T13" fmla="*/ 540 h 540"/>
              <a:gd name="T14" fmla="*/ 626 w 708"/>
              <a:gd name="T15" fmla="*/ 348 h 540"/>
              <a:gd name="T16" fmla="*/ 625 w 708"/>
              <a:gd name="T17" fmla="*/ 347 h 540"/>
              <a:gd name="T18" fmla="*/ 631 w 708"/>
              <a:gd name="T19" fmla="*/ 341 h 540"/>
              <a:gd name="T20" fmla="*/ 696 w 708"/>
              <a:gd name="T21" fmla="*/ 192 h 540"/>
              <a:gd name="T22" fmla="*/ 696 w 708"/>
              <a:gd name="T23" fmla="*/ 191 h 540"/>
              <a:gd name="T24" fmla="*/ 698 w 708"/>
              <a:gd name="T25" fmla="*/ 179 h 540"/>
              <a:gd name="T26" fmla="*/ 699 w 708"/>
              <a:gd name="T27" fmla="*/ 180 h 540"/>
              <a:gd name="T28" fmla="*/ 708 w 708"/>
              <a:gd name="T29" fmla="*/ 88 h 540"/>
              <a:gd name="T30" fmla="*/ 705 w 708"/>
              <a:gd name="T31" fmla="*/ 36 h 540"/>
              <a:gd name="T32" fmla="*/ 705 w 708"/>
              <a:gd name="T33" fmla="*/ 36 h 540"/>
              <a:gd name="T34" fmla="*/ 704 w 708"/>
              <a:gd name="T35" fmla="*/ 30 h 540"/>
              <a:gd name="T36" fmla="*/ 699 w 708"/>
              <a:gd name="T37"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08" h="540">
                <a:moveTo>
                  <a:pt x="699" y="0"/>
                </a:moveTo>
                <a:cubicBezTo>
                  <a:pt x="697" y="0"/>
                  <a:pt x="697" y="0"/>
                  <a:pt x="697" y="0"/>
                </a:cubicBezTo>
                <a:cubicBezTo>
                  <a:pt x="703" y="29"/>
                  <a:pt x="706" y="58"/>
                  <a:pt x="706" y="88"/>
                </a:cubicBezTo>
                <a:cubicBezTo>
                  <a:pt x="706" y="336"/>
                  <a:pt x="505" y="538"/>
                  <a:pt x="258" y="538"/>
                </a:cubicBezTo>
                <a:cubicBezTo>
                  <a:pt x="162" y="538"/>
                  <a:pt x="73" y="507"/>
                  <a:pt x="0" y="455"/>
                </a:cubicBezTo>
                <a:cubicBezTo>
                  <a:pt x="0" y="458"/>
                  <a:pt x="0" y="458"/>
                  <a:pt x="0" y="458"/>
                </a:cubicBezTo>
                <a:cubicBezTo>
                  <a:pt x="73" y="509"/>
                  <a:pt x="162" y="540"/>
                  <a:pt x="258" y="540"/>
                </a:cubicBezTo>
                <a:cubicBezTo>
                  <a:pt x="410" y="540"/>
                  <a:pt x="545" y="464"/>
                  <a:pt x="626" y="348"/>
                </a:cubicBezTo>
                <a:cubicBezTo>
                  <a:pt x="625" y="347"/>
                  <a:pt x="625" y="347"/>
                  <a:pt x="625" y="347"/>
                </a:cubicBezTo>
                <a:cubicBezTo>
                  <a:pt x="631" y="341"/>
                  <a:pt x="631" y="341"/>
                  <a:pt x="631" y="341"/>
                </a:cubicBezTo>
                <a:cubicBezTo>
                  <a:pt x="661" y="296"/>
                  <a:pt x="684" y="246"/>
                  <a:pt x="696" y="192"/>
                </a:cubicBezTo>
                <a:cubicBezTo>
                  <a:pt x="696" y="191"/>
                  <a:pt x="696" y="191"/>
                  <a:pt x="696" y="191"/>
                </a:cubicBezTo>
                <a:cubicBezTo>
                  <a:pt x="698" y="179"/>
                  <a:pt x="698" y="179"/>
                  <a:pt x="698" y="179"/>
                </a:cubicBezTo>
                <a:cubicBezTo>
                  <a:pt x="699" y="180"/>
                  <a:pt x="699" y="180"/>
                  <a:pt x="699" y="180"/>
                </a:cubicBezTo>
                <a:cubicBezTo>
                  <a:pt x="705" y="150"/>
                  <a:pt x="708" y="120"/>
                  <a:pt x="708" y="88"/>
                </a:cubicBezTo>
                <a:cubicBezTo>
                  <a:pt x="708" y="71"/>
                  <a:pt x="707" y="53"/>
                  <a:pt x="705" y="36"/>
                </a:cubicBezTo>
                <a:cubicBezTo>
                  <a:pt x="705" y="36"/>
                  <a:pt x="705" y="36"/>
                  <a:pt x="705" y="36"/>
                </a:cubicBezTo>
                <a:cubicBezTo>
                  <a:pt x="704" y="30"/>
                  <a:pt x="704" y="30"/>
                  <a:pt x="704" y="30"/>
                </a:cubicBezTo>
                <a:cubicBezTo>
                  <a:pt x="703" y="20"/>
                  <a:pt x="701" y="10"/>
                  <a:pt x="699"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2" name="Freeform 257"/>
          <p:cNvSpPr>
            <a:spLocks/>
          </p:cNvSpPr>
          <p:nvPr userDrawn="1"/>
        </p:nvSpPr>
        <p:spPr bwMode="auto">
          <a:xfrm>
            <a:off x="0" y="0"/>
            <a:ext cx="1660525" cy="1176338"/>
          </a:xfrm>
          <a:custGeom>
            <a:avLst/>
            <a:gdLst>
              <a:gd name="T0" fmla="*/ 564 w 576"/>
              <a:gd name="T1" fmla="*/ 0 h 408"/>
              <a:gd name="T2" fmla="*/ 561 w 576"/>
              <a:gd name="T3" fmla="*/ 0 h 408"/>
              <a:gd name="T4" fmla="*/ 561 w 576"/>
              <a:gd name="T5" fmla="*/ 0 h 408"/>
              <a:gd name="T6" fmla="*/ 574 w 576"/>
              <a:gd name="T7" fmla="*/ 88 h 408"/>
              <a:gd name="T8" fmla="*/ 563 w 576"/>
              <a:gd name="T9" fmla="*/ 170 h 408"/>
              <a:gd name="T10" fmla="*/ 561 w 576"/>
              <a:gd name="T11" fmla="*/ 178 h 408"/>
              <a:gd name="T12" fmla="*/ 549 w 576"/>
              <a:gd name="T13" fmla="*/ 212 h 408"/>
              <a:gd name="T14" fmla="*/ 518 w 576"/>
              <a:gd name="T15" fmla="*/ 267 h 408"/>
              <a:gd name="T16" fmla="*/ 424 w 576"/>
              <a:gd name="T17" fmla="*/ 358 h 408"/>
              <a:gd name="T18" fmla="*/ 321 w 576"/>
              <a:gd name="T19" fmla="*/ 399 h 408"/>
              <a:gd name="T20" fmla="*/ 258 w 576"/>
              <a:gd name="T21" fmla="*/ 405 h 408"/>
              <a:gd name="T22" fmla="*/ 252 w 576"/>
              <a:gd name="T23" fmla="*/ 405 h 408"/>
              <a:gd name="T24" fmla="*/ 227 w 576"/>
              <a:gd name="T25" fmla="*/ 404 h 408"/>
              <a:gd name="T26" fmla="*/ 11 w 576"/>
              <a:gd name="T27" fmla="*/ 285 h 408"/>
              <a:gd name="T28" fmla="*/ 0 w 576"/>
              <a:gd name="T29" fmla="*/ 269 h 408"/>
              <a:gd name="T30" fmla="*/ 0 w 576"/>
              <a:gd name="T31" fmla="*/ 274 h 408"/>
              <a:gd name="T32" fmla="*/ 9 w 576"/>
              <a:gd name="T33" fmla="*/ 287 h 408"/>
              <a:gd name="T34" fmla="*/ 227 w 576"/>
              <a:gd name="T35" fmla="*/ 406 h 408"/>
              <a:gd name="T36" fmla="*/ 252 w 576"/>
              <a:gd name="T37" fmla="*/ 408 h 408"/>
              <a:gd name="T38" fmla="*/ 258 w 576"/>
              <a:gd name="T39" fmla="*/ 408 h 408"/>
              <a:gd name="T40" fmla="*/ 276 w 576"/>
              <a:gd name="T41" fmla="*/ 407 h 408"/>
              <a:gd name="T42" fmla="*/ 276 w 576"/>
              <a:gd name="T43" fmla="*/ 407 h 408"/>
              <a:gd name="T44" fmla="*/ 322 w 576"/>
              <a:gd name="T45" fmla="*/ 401 h 408"/>
              <a:gd name="T46" fmla="*/ 426 w 576"/>
              <a:gd name="T47" fmla="*/ 360 h 408"/>
              <a:gd name="T48" fmla="*/ 521 w 576"/>
              <a:gd name="T49" fmla="*/ 269 h 408"/>
              <a:gd name="T50" fmla="*/ 551 w 576"/>
              <a:gd name="T51" fmla="*/ 213 h 408"/>
              <a:gd name="T52" fmla="*/ 564 w 576"/>
              <a:gd name="T53" fmla="*/ 178 h 408"/>
              <a:gd name="T54" fmla="*/ 566 w 576"/>
              <a:gd name="T55" fmla="*/ 170 h 408"/>
              <a:gd name="T56" fmla="*/ 576 w 576"/>
              <a:gd name="T57" fmla="*/ 88 h 408"/>
              <a:gd name="T58" fmla="*/ 564 w 576"/>
              <a:gd name="T59" fmla="*/ 0 h 408"/>
              <a:gd name="T60" fmla="*/ 564 w 576"/>
              <a:gd name="T61" fmla="*/ 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76" h="408">
                <a:moveTo>
                  <a:pt x="564" y="0"/>
                </a:moveTo>
                <a:cubicBezTo>
                  <a:pt x="561" y="0"/>
                  <a:pt x="561" y="0"/>
                  <a:pt x="561" y="0"/>
                </a:cubicBezTo>
                <a:cubicBezTo>
                  <a:pt x="561" y="0"/>
                  <a:pt x="561" y="0"/>
                  <a:pt x="561" y="0"/>
                </a:cubicBezTo>
                <a:cubicBezTo>
                  <a:pt x="569" y="28"/>
                  <a:pt x="574" y="58"/>
                  <a:pt x="574" y="88"/>
                </a:cubicBezTo>
                <a:cubicBezTo>
                  <a:pt x="574" y="116"/>
                  <a:pt x="570" y="144"/>
                  <a:pt x="563" y="170"/>
                </a:cubicBezTo>
                <a:cubicBezTo>
                  <a:pt x="563" y="172"/>
                  <a:pt x="562" y="175"/>
                  <a:pt x="561" y="178"/>
                </a:cubicBezTo>
                <a:cubicBezTo>
                  <a:pt x="558" y="189"/>
                  <a:pt x="553" y="201"/>
                  <a:pt x="549" y="212"/>
                </a:cubicBezTo>
                <a:cubicBezTo>
                  <a:pt x="540" y="232"/>
                  <a:pt x="530" y="250"/>
                  <a:pt x="518" y="267"/>
                </a:cubicBezTo>
                <a:cubicBezTo>
                  <a:pt x="494" y="304"/>
                  <a:pt x="462" y="334"/>
                  <a:pt x="424" y="358"/>
                </a:cubicBezTo>
                <a:cubicBezTo>
                  <a:pt x="393" y="377"/>
                  <a:pt x="358" y="391"/>
                  <a:pt x="321" y="399"/>
                </a:cubicBezTo>
                <a:cubicBezTo>
                  <a:pt x="301" y="403"/>
                  <a:pt x="280" y="405"/>
                  <a:pt x="258" y="405"/>
                </a:cubicBezTo>
                <a:cubicBezTo>
                  <a:pt x="256" y="405"/>
                  <a:pt x="254" y="405"/>
                  <a:pt x="252" y="405"/>
                </a:cubicBezTo>
                <a:cubicBezTo>
                  <a:pt x="244" y="405"/>
                  <a:pt x="236" y="404"/>
                  <a:pt x="227" y="404"/>
                </a:cubicBezTo>
                <a:cubicBezTo>
                  <a:pt x="140" y="395"/>
                  <a:pt x="63" y="351"/>
                  <a:pt x="11" y="285"/>
                </a:cubicBezTo>
                <a:cubicBezTo>
                  <a:pt x="7" y="280"/>
                  <a:pt x="3" y="275"/>
                  <a:pt x="0" y="269"/>
                </a:cubicBezTo>
                <a:cubicBezTo>
                  <a:pt x="0" y="274"/>
                  <a:pt x="0" y="274"/>
                  <a:pt x="0" y="274"/>
                </a:cubicBezTo>
                <a:cubicBezTo>
                  <a:pt x="3" y="278"/>
                  <a:pt x="6" y="283"/>
                  <a:pt x="9" y="287"/>
                </a:cubicBezTo>
                <a:cubicBezTo>
                  <a:pt x="62" y="353"/>
                  <a:pt x="139" y="398"/>
                  <a:pt x="227" y="406"/>
                </a:cubicBezTo>
                <a:cubicBezTo>
                  <a:pt x="235" y="407"/>
                  <a:pt x="244" y="408"/>
                  <a:pt x="252" y="408"/>
                </a:cubicBezTo>
                <a:cubicBezTo>
                  <a:pt x="254" y="408"/>
                  <a:pt x="256" y="408"/>
                  <a:pt x="258" y="408"/>
                </a:cubicBezTo>
                <a:cubicBezTo>
                  <a:pt x="264" y="408"/>
                  <a:pt x="270" y="408"/>
                  <a:pt x="276" y="407"/>
                </a:cubicBezTo>
                <a:cubicBezTo>
                  <a:pt x="276" y="407"/>
                  <a:pt x="276" y="407"/>
                  <a:pt x="276" y="407"/>
                </a:cubicBezTo>
                <a:cubicBezTo>
                  <a:pt x="292" y="406"/>
                  <a:pt x="307" y="404"/>
                  <a:pt x="322" y="401"/>
                </a:cubicBezTo>
                <a:cubicBezTo>
                  <a:pt x="359" y="394"/>
                  <a:pt x="394" y="379"/>
                  <a:pt x="426" y="360"/>
                </a:cubicBezTo>
                <a:cubicBezTo>
                  <a:pt x="463" y="336"/>
                  <a:pt x="496" y="305"/>
                  <a:pt x="521" y="269"/>
                </a:cubicBezTo>
                <a:cubicBezTo>
                  <a:pt x="533" y="252"/>
                  <a:pt x="543" y="233"/>
                  <a:pt x="551" y="213"/>
                </a:cubicBezTo>
                <a:cubicBezTo>
                  <a:pt x="556" y="202"/>
                  <a:pt x="560" y="190"/>
                  <a:pt x="564" y="178"/>
                </a:cubicBezTo>
                <a:cubicBezTo>
                  <a:pt x="564" y="176"/>
                  <a:pt x="565" y="173"/>
                  <a:pt x="566" y="170"/>
                </a:cubicBezTo>
                <a:cubicBezTo>
                  <a:pt x="573" y="144"/>
                  <a:pt x="576" y="117"/>
                  <a:pt x="576" y="88"/>
                </a:cubicBezTo>
                <a:cubicBezTo>
                  <a:pt x="576" y="58"/>
                  <a:pt x="572" y="28"/>
                  <a:pt x="564" y="0"/>
                </a:cubicBezTo>
                <a:cubicBezTo>
                  <a:pt x="564" y="0"/>
                  <a:pt x="564" y="0"/>
                  <a:pt x="564" y="0"/>
                </a:cubicBezTo>
              </a:path>
            </a:pathLst>
          </a:custGeom>
          <a:solidFill>
            <a:srgbClr val="0091DA"/>
          </a:solidFill>
          <a:ln>
            <a:solidFill>
              <a:srgbClr val="005EB8"/>
            </a:solidFill>
          </a:ln>
        </p:spPr>
        <p:txBody>
          <a:bodyPr vert="horz" wrap="square" lIns="91440" tIns="45720" rIns="91440" bIns="45720" numCol="1" anchor="t" anchorCtr="0" compatLnSpc="1">
            <a:prstTxWarp prst="textNoShape">
              <a:avLst/>
            </a:prstTxWarp>
          </a:bodyPr>
          <a:lstStyle/>
          <a:p>
            <a:endParaRPr lang="en-US"/>
          </a:p>
        </p:txBody>
      </p:sp>
      <p:sp>
        <p:nvSpPr>
          <p:cNvPr id="293" name="Freeform 258"/>
          <p:cNvSpPr>
            <a:spLocks/>
          </p:cNvSpPr>
          <p:nvPr userDrawn="1"/>
        </p:nvSpPr>
        <p:spPr bwMode="auto">
          <a:xfrm>
            <a:off x="0" y="1165225"/>
            <a:ext cx="1325563" cy="273050"/>
          </a:xfrm>
          <a:custGeom>
            <a:avLst/>
            <a:gdLst>
              <a:gd name="T0" fmla="*/ 0 w 460"/>
              <a:gd name="T1" fmla="*/ 0 h 95"/>
              <a:gd name="T2" fmla="*/ 0 w 460"/>
              <a:gd name="T3" fmla="*/ 3 h 95"/>
              <a:gd name="T4" fmla="*/ 259 w 460"/>
              <a:gd name="T5" fmla="*/ 95 h 95"/>
              <a:gd name="T6" fmla="*/ 460 w 460"/>
              <a:gd name="T7" fmla="*/ 42 h 95"/>
              <a:gd name="T8" fmla="*/ 459 w 460"/>
              <a:gd name="T9" fmla="*/ 40 h 95"/>
              <a:gd name="T10" fmla="*/ 459 w 460"/>
              <a:gd name="T11" fmla="*/ 40 h 95"/>
              <a:gd name="T12" fmla="*/ 259 w 460"/>
              <a:gd name="T13" fmla="*/ 93 h 95"/>
              <a:gd name="T14" fmla="*/ 0 w 460"/>
              <a:gd name="T15" fmla="*/ 0 h 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0" h="95">
                <a:moveTo>
                  <a:pt x="0" y="0"/>
                </a:moveTo>
                <a:cubicBezTo>
                  <a:pt x="0" y="3"/>
                  <a:pt x="0" y="3"/>
                  <a:pt x="0" y="3"/>
                </a:cubicBezTo>
                <a:cubicBezTo>
                  <a:pt x="73" y="63"/>
                  <a:pt x="165" y="95"/>
                  <a:pt x="259" y="95"/>
                </a:cubicBezTo>
                <a:cubicBezTo>
                  <a:pt x="327" y="95"/>
                  <a:pt x="396" y="78"/>
                  <a:pt x="460" y="42"/>
                </a:cubicBezTo>
                <a:cubicBezTo>
                  <a:pt x="459" y="40"/>
                  <a:pt x="459" y="40"/>
                  <a:pt x="459" y="40"/>
                </a:cubicBezTo>
                <a:cubicBezTo>
                  <a:pt x="459" y="40"/>
                  <a:pt x="459" y="40"/>
                  <a:pt x="459" y="40"/>
                </a:cubicBezTo>
                <a:cubicBezTo>
                  <a:pt x="395" y="76"/>
                  <a:pt x="327" y="93"/>
                  <a:pt x="259" y="93"/>
                </a:cubicBezTo>
                <a:cubicBezTo>
                  <a:pt x="165" y="93"/>
                  <a:pt x="73" y="60"/>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4" name="Freeform 259"/>
          <p:cNvSpPr>
            <a:spLocks/>
          </p:cNvSpPr>
          <p:nvPr userDrawn="1"/>
        </p:nvSpPr>
        <p:spPr bwMode="auto">
          <a:xfrm>
            <a:off x="0" y="1244600"/>
            <a:ext cx="760413" cy="260350"/>
          </a:xfrm>
          <a:custGeom>
            <a:avLst/>
            <a:gdLst>
              <a:gd name="T0" fmla="*/ 0 w 264"/>
              <a:gd name="T1" fmla="*/ 0 h 90"/>
              <a:gd name="T2" fmla="*/ 0 w 264"/>
              <a:gd name="T3" fmla="*/ 4 h 90"/>
              <a:gd name="T4" fmla="*/ 258 w 264"/>
              <a:gd name="T5" fmla="*/ 90 h 90"/>
              <a:gd name="T6" fmla="*/ 264 w 264"/>
              <a:gd name="T7" fmla="*/ 90 h 90"/>
              <a:gd name="T8" fmla="*/ 264 w 264"/>
              <a:gd name="T9" fmla="*/ 88 h 90"/>
              <a:gd name="T10" fmla="*/ 264 w 264"/>
              <a:gd name="T11" fmla="*/ 88 h 90"/>
              <a:gd name="T12" fmla="*/ 258 w 264"/>
              <a:gd name="T13" fmla="*/ 88 h 90"/>
              <a:gd name="T14" fmla="*/ 0 w 264"/>
              <a:gd name="T15" fmla="*/ 0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4" h="90">
                <a:moveTo>
                  <a:pt x="0" y="0"/>
                </a:moveTo>
                <a:cubicBezTo>
                  <a:pt x="0" y="4"/>
                  <a:pt x="0" y="4"/>
                  <a:pt x="0" y="4"/>
                </a:cubicBezTo>
                <a:cubicBezTo>
                  <a:pt x="72" y="58"/>
                  <a:pt x="161" y="90"/>
                  <a:pt x="258" y="90"/>
                </a:cubicBezTo>
                <a:cubicBezTo>
                  <a:pt x="260" y="90"/>
                  <a:pt x="262" y="90"/>
                  <a:pt x="264" y="90"/>
                </a:cubicBezTo>
                <a:cubicBezTo>
                  <a:pt x="264" y="88"/>
                  <a:pt x="264" y="88"/>
                  <a:pt x="264" y="88"/>
                </a:cubicBezTo>
                <a:cubicBezTo>
                  <a:pt x="264" y="88"/>
                  <a:pt x="264" y="88"/>
                  <a:pt x="264" y="88"/>
                </a:cubicBezTo>
                <a:cubicBezTo>
                  <a:pt x="262" y="88"/>
                  <a:pt x="260" y="88"/>
                  <a:pt x="258" y="88"/>
                </a:cubicBezTo>
                <a:cubicBezTo>
                  <a:pt x="161" y="88"/>
                  <a:pt x="72" y="55"/>
                  <a:pt x="0"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5" name="Freeform 260"/>
          <p:cNvSpPr>
            <a:spLocks/>
          </p:cNvSpPr>
          <p:nvPr userDrawn="1"/>
        </p:nvSpPr>
        <p:spPr bwMode="auto">
          <a:xfrm>
            <a:off x="1957388" y="0"/>
            <a:ext cx="31750" cy="236538"/>
          </a:xfrm>
          <a:custGeom>
            <a:avLst/>
            <a:gdLst>
              <a:gd name="T0" fmla="*/ 2 w 11"/>
              <a:gd name="T1" fmla="*/ 0 h 82"/>
              <a:gd name="T2" fmla="*/ 0 w 11"/>
              <a:gd name="T3" fmla="*/ 0 h 82"/>
              <a:gd name="T4" fmla="*/ 9 w 11"/>
              <a:gd name="T5" fmla="*/ 82 h 82"/>
              <a:gd name="T6" fmla="*/ 11 w 11"/>
              <a:gd name="T7" fmla="*/ 82 h 82"/>
              <a:gd name="T8" fmla="*/ 2 w 11"/>
              <a:gd name="T9" fmla="*/ 0 h 82"/>
            </a:gdLst>
            <a:ahLst/>
            <a:cxnLst>
              <a:cxn ang="0">
                <a:pos x="T0" y="T1"/>
              </a:cxn>
              <a:cxn ang="0">
                <a:pos x="T2" y="T3"/>
              </a:cxn>
              <a:cxn ang="0">
                <a:pos x="T4" y="T5"/>
              </a:cxn>
              <a:cxn ang="0">
                <a:pos x="T6" y="T7"/>
              </a:cxn>
              <a:cxn ang="0">
                <a:pos x="T8" y="T9"/>
              </a:cxn>
            </a:cxnLst>
            <a:rect l="0" t="0" r="r" b="b"/>
            <a:pathLst>
              <a:path w="11" h="82">
                <a:moveTo>
                  <a:pt x="2" y="0"/>
                </a:moveTo>
                <a:cubicBezTo>
                  <a:pt x="0" y="0"/>
                  <a:pt x="0" y="0"/>
                  <a:pt x="0" y="0"/>
                </a:cubicBezTo>
                <a:cubicBezTo>
                  <a:pt x="5" y="27"/>
                  <a:pt x="8" y="54"/>
                  <a:pt x="9" y="82"/>
                </a:cubicBezTo>
                <a:cubicBezTo>
                  <a:pt x="11" y="82"/>
                  <a:pt x="11" y="82"/>
                  <a:pt x="11" y="82"/>
                </a:cubicBezTo>
                <a:cubicBezTo>
                  <a:pt x="11" y="54"/>
                  <a:pt x="8" y="27"/>
                  <a:pt x="2" y="0"/>
                </a:cubicBez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296" name="Freeform 261"/>
          <p:cNvSpPr>
            <a:spLocks noEditPoints="1"/>
          </p:cNvSpPr>
          <p:nvPr userDrawn="1"/>
        </p:nvSpPr>
        <p:spPr bwMode="auto">
          <a:xfrm>
            <a:off x="2039938" y="230188"/>
            <a:ext cx="2617788" cy="26988"/>
          </a:xfrm>
          <a:custGeom>
            <a:avLst/>
            <a:gdLst>
              <a:gd name="T0" fmla="*/ 884 w 908"/>
              <a:gd name="T1" fmla="*/ 0 h 9"/>
              <a:gd name="T2" fmla="*/ 758 w 908"/>
              <a:gd name="T3" fmla="*/ 0 h 9"/>
              <a:gd name="T4" fmla="*/ 750 w 908"/>
              <a:gd name="T5" fmla="*/ 6 h 9"/>
              <a:gd name="T6" fmla="*/ 747 w 908"/>
              <a:gd name="T7" fmla="*/ 2 h 9"/>
              <a:gd name="T8" fmla="*/ 750 w 908"/>
              <a:gd name="T9" fmla="*/ 0 h 9"/>
              <a:gd name="T10" fmla="*/ 264 w 908"/>
              <a:gd name="T11" fmla="*/ 0 h 9"/>
              <a:gd name="T12" fmla="*/ 256 w 908"/>
              <a:gd name="T13" fmla="*/ 6 h 9"/>
              <a:gd name="T14" fmla="*/ 252 w 908"/>
              <a:gd name="T15" fmla="*/ 2 h 9"/>
              <a:gd name="T16" fmla="*/ 255 w 908"/>
              <a:gd name="T17" fmla="*/ 0 h 9"/>
              <a:gd name="T18" fmla="*/ 0 w 908"/>
              <a:gd name="T19" fmla="*/ 0 h 9"/>
              <a:gd name="T20" fmla="*/ 0 w 908"/>
              <a:gd name="T21" fmla="*/ 9 h 9"/>
              <a:gd name="T22" fmla="*/ 186 w 908"/>
              <a:gd name="T23" fmla="*/ 9 h 9"/>
              <a:gd name="T24" fmla="*/ 184 w 908"/>
              <a:gd name="T25" fmla="*/ 8 h 9"/>
              <a:gd name="T26" fmla="*/ 191 w 908"/>
              <a:gd name="T27" fmla="*/ 1 h 9"/>
              <a:gd name="T28" fmla="*/ 199 w 908"/>
              <a:gd name="T29" fmla="*/ 9 h 9"/>
              <a:gd name="T30" fmla="*/ 885 w 908"/>
              <a:gd name="T31" fmla="*/ 9 h 9"/>
              <a:gd name="T32" fmla="*/ 884 w 908"/>
              <a:gd name="T33" fmla="*/ 0 h 9"/>
              <a:gd name="T34" fmla="*/ 905 w 908"/>
              <a:gd name="T35" fmla="*/ 0 h 9"/>
              <a:gd name="T36" fmla="*/ 890 w 908"/>
              <a:gd name="T37" fmla="*/ 0 h 9"/>
              <a:gd name="T38" fmla="*/ 892 w 908"/>
              <a:gd name="T39" fmla="*/ 9 h 9"/>
              <a:gd name="T40" fmla="*/ 908 w 908"/>
              <a:gd name="T41" fmla="*/ 9 h 9"/>
              <a:gd name="T42" fmla="*/ 905 w 908"/>
              <a:gd name="T4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08" h="9">
                <a:moveTo>
                  <a:pt x="884" y="0"/>
                </a:moveTo>
                <a:cubicBezTo>
                  <a:pt x="758" y="0"/>
                  <a:pt x="758" y="0"/>
                  <a:pt x="758" y="0"/>
                </a:cubicBezTo>
                <a:cubicBezTo>
                  <a:pt x="750" y="6"/>
                  <a:pt x="750" y="6"/>
                  <a:pt x="750" y="6"/>
                </a:cubicBezTo>
                <a:cubicBezTo>
                  <a:pt x="747" y="2"/>
                  <a:pt x="747" y="2"/>
                  <a:pt x="747" y="2"/>
                </a:cubicBezTo>
                <a:cubicBezTo>
                  <a:pt x="750" y="0"/>
                  <a:pt x="750" y="0"/>
                  <a:pt x="750" y="0"/>
                </a:cubicBezTo>
                <a:cubicBezTo>
                  <a:pt x="264" y="0"/>
                  <a:pt x="264" y="0"/>
                  <a:pt x="264" y="0"/>
                </a:cubicBezTo>
                <a:cubicBezTo>
                  <a:pt x="256" y="6"/>
                  <a:pt x="256" y="6"/>
                  <a:pt x="256" y="6"/>
                </a:cubicBezTo>
                <a:cubicBezTo>
                  <a:pt x="252" y="2"/>
                  <a:pt x="252" y="2"/>
                  <a:pt x="252" y="2"/>
                </a:cubicBezTo>
                <a:cubicBezTo>
                  <a:pt x="255" y="0"/>
                  <a:pt x="255" y="0"/>
                  <a:pt x="255" y="0"/>
                </a:cubicBezTo>
                <a:cubicBezTo>
                  <a:pt x="0" y="0"/>
                  <a:pt x="0" y="0"/>
                  <a:pt x="0" y="0"/>
                </a:cubicBezTo>
                <a:cubicBezTo>
                  <a:pt x="0" y="9"/>
                  <a:pt x="0" y="9"/>
                  <a:pt x="0" y="9"/>
                </a:cubicBezTo>
                <a:cubicBezTo>
                  <a:pt x="186" y="9"/>
                  <a:pt x="186" y="9"/>
                  <a:pt x="186" y="9"/>
                </a:cubicBezTo>
                <a:cubicBezTo>
                  <a:pt x="184" y="8"/>
                  <a:pt x="184" y="8"/>
                  <a:pt x="184" y="8"/>
                </a:cubicBezTo>
                <a:cubicBezTo>
                  <a:pt x="191" y="1"/>
                  <a:pt x="191" y="1"/>
                  <a:pt x="191" y="1"/>
                </a:cubicBezTo>
                <a:cubicBezTo>
                  <a:pt x="199" y="9"/>
                  <a:pt x="199" y="9"/>
                  <a:pt x="199" y="9"/>
                </a:cubicBezTo>
                <a:cubicBezTo>
                  <a:pt x="885" y="9"/>
                  <a:pt x="885" y="9"/>
                  <a:pt x="885" y="9"/>
                </a:cubicBezTo>
                <a:cubicBezTo>
                  <a:pt x="884" y="6"/>
                  <a:pt x="884" y="3"/>
                  <a:pt x="884" y="0"/>
                </a:cubicBezTo>
                <a:moveTo>
                  <a:pt x="905" y="0"/>
                </a:moveTo>
                <a:cubicBezTo>
                  <a:pt x="890" y="0"/>
                  <a:pt x="890" y="0"/>
                  <a:pt x="890" y="0"/>
                </a:cubicBezTo>
                <a:cubicBezTo>
                  <a:pt x="890" y="3"/>
                  <a:pt x="891" y="6"/>
                  <a:pt x="892" y="9"/>
                </a:cubicBezTo>
                <a:cubicBezTo>
                  <a:pt x="908" y="9"/>
                  <a:pt x="908" y="9"/>
                  <a:pt x="908" y="9"/>
                </a:cubicBezTo>
                <a:cubicBezTo>
                  <a:pt x="906" y="7"/>
                  <a:pt x="905" y="3"/>
                  <a:pt x="905"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7" name="Freeform 262"/>
          <p:cNvSpPr>
            <a:spLocks noEditPoints="1"/>
          </p:cNvSpPr>
          <p:nvPr userDrawn="1"/>
        </p:nvSpPr>
        <p:spPr bwMode="auto">
          <a:xfrm>
            <a:off x="2570163" y="233363"/>
            <a:ext cx="1222375" cy="403225"/>
          </a:xfrm>
          <a:custGeom>
            <a:avLst/>
            <a:gdLst>
              <a:gd name="T0" fmla="*/ 424 w 424"/>
              <a:gd name="T1" fmla="*/ 131 h 140"/>
              <a:gd name="T2" fmla="*/ 409 w 424"/>
              <a:gd name="T3" fmla="*/ 131 h 140"/>
              <a:gd name="T4" fmla="*/ 408 w 424"/>
              <a:gd name="T5" fmla="*/ 136 h 140"/>
              <a:gd name="T6" fmla="*/ 409 w 424"/>
              <a:gd name="T7" fmla="*/ 140 h 140"/>
              <a:gd name="T8" fmla="*/ 424 w 424"/>
              <a:gd name="T9" fmla="*/ 140 h 140"/>
              <a:gd name="T10" fmla="*/ 423 w 424"/>
              <a:gd name="T11" fmla="*/ 136 h 140"/>
              <a:gd name="T12" fmla="*/ 424 w 424"/>
              <a:gd name="T13" fmla="*/ 131 h 140"/>
              <a:gd name="T14" fmla="*/ 7 w 424"/>
              <a:gd name="T15" fmla="*/ 0 h 140"/>
              <a:gd name="T16" fmla="*/ 0 w 424"/>
              <a:gd name="T17" fmla="*/ 7 h 140"/>
              <a:gd name="T18" fmla="*/ 2 w 424"/>
              <a:gd name="T19" fmla="*/ 8 h 140"/>
              <a:gd name="T20" fmla="*/ 106 w 424"/>
              <a:gd name="T21" fmla="*/ 114 h 140"/>
              <a:gd name="T22" fmla="*/ 110 w 424"/>
              <a:gd name="T23" fmla="*/ 110 h 140"/>
              <a:gd name="T24" fmla="*/ 117 w 424"/>
              <a:gd name="T25" fmla="*/ 117 h 140"/>
              <a:gd name="T26" fmla="*/ 113 w 424"/>
              <a:gd name="T27" fmla="*/ 120 h 140"/>
              <a:gd name="T28" fmla="*/ 133 w 424"/>
              <a:gd name="T29" fmla="*/ 140 h 140"/>
              <a:gd name="T30" fmla="*/ 153 w 424"/>
              <a:gd name="T31" fmla="*/ 140 h 140"/>
              <a:gd name="T32" fmla="*/ 152 w 424"/>
              <a:gd name="T33" fmla="*/ 139 h 140"/>
              <a:gd name="T34" fmla="*/ 156 w 424"/>
              <a:gd name="T35" fmla="*/ 135 h 140"/>
              <a:gd name="T36" fmla="*/ 161 w 424"/>
              <a:gd name="T37" fmla="*/ 140 h 140"/>
              <a:gd name="T38" fmla="*/ 402 w 424"/>
              <a:gd name="T39" fmla="*/ 140 h 140"/>
              <a:gd name="T40" fmla="*/ 402 w 424"/>
              <a:gd name="T41" fmla="*/ 136 h 140"/>
              <a:gd name="T42" fmla="*/ 403 w 424"/>
              <a:gd name="T43" fmla="*/ 131 h 140"/>
              <a:gd name="T44" fmla="*/ 226 w 424"/>
              <a:gd name="T45" fmla="*/ 131 h 140"/>
              <a:gd name="T46" fmla="*/ 221 w 424"/>
              <a:gd name="T47" fmla="*/ 135 h 140"/>
              <a:gd name="T48" fmla="*/ 218 w 424"/>
              <a:gd name="T49" fmla="*/ 131 h 140"/>
              <a:gd name="T50" fmla="*/ 218 w 424"/>
              <a:gd name="T51" fmla="*/ 131 h 140"/>
              <a:gd name="T52" fmla="*/ 137 w 424"/>
              <a:gd name="T53" fmla="*/ 131 h 140"/>
              <a:gd name="T54" fmla="*/ 15 w 424"/>
              <a:gd name="T55" fmla="*/ 8 h 140"/>
              <a:gd name="T56" fmla="*/ 7 w 424"/>
              <a:gd name="T57"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4" h="140">
                <a:moveTo>
                  <a:pt x="424" y="131"/>
                </a:moveTo>
                <a:cubicBezTo>
                  <a:pt x="409" y="131"/>
                  <a:pt x="409" y="131"/>
                  <a:pt x="409" y="131"/>
                </a:cubicBezTo>
                <a:cubicBezTo>
                  <a:pt x="409" y="132"/>
                  <a:pt x="408" y="134"/>
                  <a:pt x="408" y="136"/>
                </a:cubicBezTo>
                <a:cubicBezTo>
                  <a:pt x="408" y="137"/>
                  <a:pt x="409" y="139"/>
                  <a:pt x="409" y="140"/>
                </a:cubicBezTo>
                <a:cubicBezTo>
                  <a:pt x="424" y="140"/>
                  <a:pt x="424" y="140"/>
                  <a:pt x="424" y="140"/>
                </a:cubicBezTo>
                <a:cubicBezTo>
                  <a:pt x="423" y="139"/>
                  <a:pt x="423" y="137"/>
                  <a:pt x="423" y="136"/>
                </a:cubicBezTo>
                <a:cubicBezTo>
                  <a:pt x="423" y="134"/>
                  <a:pt x="423" y="132"/>
                  <a:pt x="424" y="131"/>
                </a:cubicBezTo>
                <a:moveTo>
                  <a:pt x="7" y="0"/>
                </a:moveTo>
                <a:cubicBezTo>
                  <a:pt x="0" y="7"/>
                  <a:pt x="0" y="7"/>
                  <a:pt x="0" y="7"/>
                </a:cubicBezTo>
                <a:cubicBezTo>
                  <a:pt x="2" y="8"/>
                  <a:pt x="2" y="8"/>
                  <a:pt x="2" y="8"/>
                </a:cubicBezTo>
                <a:cubicBezTo>
                  <a:pt x="106" y="114"/>
                  <a:pt x="106" y="114"/>
                  <a:pt x="106" y="114"/>
                </a:cubicBezTo>
                <a:cubicBezTo>
                  <a:pt x="110" y="110"/>
                  <a:pt x="110" y="110"/>
                  <a:pt x="110" y="110"/>
                </a:cubicBezTo>
                <a:cubicBezTo>
                  <a:pt x="117" y="117"/>
                  <a:pt x="117" y="117"/>
                  <a:pt x="117" y="117"/>
                </a:cubicBezTo>
                <a:cubicBezTo>
                  <a:pt x="113" y="120"/>
                  <a:pt x="113" y="120"/>
                  <a:pt x="113" y="120"/>
                </a:cubicBezTo>
                <a:cubicBezTo>
                  <a:pt x="133" y="140"/>
                  <a:pt x="133" y="140"/>
                  <a:pt x="133" y="140"/>
                </a:cubicBezTo>
                <a:cubicBezTo>
                  <a:pt x="153" y="140"/>
                  <a:pt x="153" y="140"/>
                  <a:pt x="153" y="140"/>
                </a:cubicBezTo>
                <a:cubicBezTo>
                  <a:pt x="152" y="139"/>
                  <a:pt x="152" y="139"/>
                  <a:pt x="152" y="139"/>
                </a:cubicBezTo>
                <a:cubicBezTo>
                  <a:pt x="156" y="135"/>
                  <a:pt x="156" y="135"/>
                  <a:pt x="156" y="135"/>
                </a:cubicBezTo>
                <a:cubicBezTo>
                  <a:pt x="161" y="140"/>
                  <a:pt x="161" y="140"/>
                  <a:pt x="161" y="140"/>
                </a:cubicBezTo>
                <a:cubicBezTo>
                  <a:pt x="402" y="140"/>
                  <a:pt x="402" y="140"/>
                  <a:pt x="402" y="140"/>
                </a:cubicBezTo>
                <a:cubicBezTo>
                  <a:pt x="402" y="139"/>
                  <a:pt x="402" y="137"/>
                  <a:pt x="402" y="136"/>
                </a:cubicBezTo>
                <a:cubicBezTo>
                  <a:pt x="402" y="134"/>
                  <a:pt x="402" y="132"/>
                  <a:pt x="403" y="131"/>
                </a:cubicBezTo>
                <a:cubicBezTo>
                  <a:pt x="226" y="131"/>
                  <a:pt x="226" y="131"/>
                  <a:pt x="226" y="131"/>
                </a:cubicBezTo>
                <a:cubicBezTo>
                  <a:pt x="221" y="135"/>
                  <a:pt x="221" y="135"/>
                  <a:pt x="221" y="135"/>
                </a:cubicBezTo>
                <a:cubicBezTo>
                  <a:pt x="218" y="131"/>
                  <a:pt x="218" y="131"/>
                  <a:pt x="218" y="131"/>
                </a:cubicBezTo>
                <a:cubicBezTo>
                  <a:pt x="218" y="131"/>
                  <a:pt x="218" y="131"/>
                  <a:pt x="218" y="131"/>
                </a:cubicBezTo>
                <a:cubicBezTo>
                  <a:pt x="137" y="131"/>
                  <a:pt x="137" y="131"/>
                  <a:pt x="137" y="131"/>
                </a:cubicBezTo>
                <a:cubicBezTo>
                  <a:pt x="15" y="8"/>
                  <a:pt x="15" y="8"/>
                  <a:pt x="15" y="8"/>
                </a:cubicBezTo>
                <a:cubicBezTo>
                  <a:pt x="7" y="0"/>
                  <a:pt x="7" y="0"/>
                  <a:pt x="7"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8" name="Freeform 263"/>
          <p:cNvSpPr>
            <a:spLocks noEditPoints="1"/>
          </p:cNvSpPr>
          <p:nvPr userDrawn="1"/>
        </p:nvSpPr>
        <p:spPr bwMode="auto">
          <a:xfrm>
            <a:off x="2006600" y="515938"/>
            <a:ext cx="2270125" cy="749300"/>
          </a:xfrm>
          <a:custGeom>
            <a:avLst/>
            <a:gdLst>
              <a:gd name="T0" fmla="*/ 784 w 788"/>
              <a:gd name="T1" fmla="*/ 251 h 260"/>
              <a:gd name="T2" fmla="*/ 769 w 788"/>
              <a:gd name="T3" fmla="*/ 251 h 260"/>
              <a:gd name="T4" fmla="*/ 771 w 788"/>
              <a:gd name="T5" fmla="*/ 260 h 260"/>
              <a:gd name="T6" fmla="*/ 788 w 788"/>
              <a:gd name="T7" fmla="*/ 260 h 260"/>
              <a:gd name="T8" fmla="*/ 784 w 788"/>
              <a:gd name="T9" fmla="*/ 251 h 260"/>
              <a:gd name="T10" fmla="*/ 2 w 788"/>
              <a:gd name="T11" fmla="*/ 0 h 260"/>
              <a:gd name="T12" fmla="*/ 0 w 788"/>
              <a:gd name="T13" fmla="*/ 12 h 260"/>
              <a:gd name="T14" fmla="*/ 0 w 788"/>
              <a:gd name="T15" fmla="*/ 13 h 260"/>
              <a:gd name="T16" fmla="*/ 247 w 788"/>
              <a:gd name="T17" fmla="*/ 259 h 260"/>
              <a:gd name="T18" fmla="*/ 249 w 788"/>
              <a:gd name="T19" fmla="*/ 260 h 260"/>
              <a:gd name="T20" fmla="*/ 765 w 788"/>
              <a:gd name="T21" fmla="*/ 260 h 260"/>
              <a:gd name="T22" fmla="*/ 763 w 788"/>
              <a:gd name="T23" fmla="*/ 251 h 260"/>
              <a:gd name="T24" fmla="*/ 253 w 788"/>
              <a:gd name="T25" fmla="*/ 251 h 260"/>
              <a:gd name="T26" fmla="*/ 167 w 788"/>
              <a:gd name="T27" fmla="*/ 165 h 260"/>
              <a:gd name="T28" fmla="*/ 164 w 788"/>
              <a:gd name="T29" fmla="*/ 168 h 260"/>
              <a:gd name="T30" fmla="*/ 157 w 788"/>
              <a:gd name="T31" fmla="*/ 161 h 260"/>
              <a:gd name="T32" fmla="*/ 160 w 788"/>
              <a:gd name="T33" fmla="*/ 158 h 260"/>
              <a:gd name="T34" fmla="*/ 3 w 788"/>
              <a:gd name="T35" fmla="*/ 1 h 260"/>
              <a:gd name="T36" fmla="*/ 2 w 788"/>
              <a:gd name="T37" fmla="*/ 0 h 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8" h="260">
                <a:moveTo>
                  <a:pt x="784" y="251"/>
                </a:moveTo>
                <a:cubicBezTo>
                  <a:pt x="769" y="251"/>
                  <a:pt x="769" y="251"/>
                  <a:pt x="769" y="251"/>
                </a:cubicBezTo>
                <a:cubicBezTo>
                  <a:pt x="769" y="254"/>
                  <a:pt x="770" y="257"/>
                  <a:pt x="771" y="260"/>
                </a:cubicBezTo>
                <a:cubicBezTo>
                  <a:pt x="788" y="260"/>
                  <a:pt x="788" y="260"/>
                  <a:pt x="788" y="260"/>
                </a:cubicBezTo>
                <a:cubicBezTo>
                  <a:pt x="786" y="258"/>
                  <a:pt x="784" y="254"/>
                  <a:pt x="784" y="251"/>
                </a:cubicBezTo>
                <a:moveTo>
                  <a:pt x="2" y="0"/>
                </a:moveTo>
                <a:cubicBezTo>
                  <a:pt x="0" y="12"/>
                  <a:pt x="0" y="12"/>
                  <a:pt x="0" y="12"/>
                </a:cubicBezTo>
                <a:cubicBezTo>
                  <a:pt x="0" y="13"/>
                  <a:pt x="0" y="13"/>
                  <a:pt x="0" y="13"/>
                </a:cubicBezTo>
                <a:cubicBezTo>
                  <a:pt x="247" y="259"/>
                  <a:pt x="247" y="259"/>
                  <a:pt x="247" y="259"/>
                </a:cubicBezTo>
                <a:cubicBezTo>
                  <a:pt x="249" y="260"/>
                  <a:pt x="249" y="260"/>
                  <a:pt x="249" y="260"/>
                </a:cubicBezTo>
                <a:cubicBezTo>
                  <a:pt x="765" y="260"/>
                  <a:pt x="765" y="260"/>
                  <a:pt x="765" y="260"/>
                </a:cubicBezTo>
                <a:cubicBezTo>
                  <a:pt x="764" y="257"/>
                  <a:pt x="763" y="254"/>
                  <a:pt x="763" y="251"/>
                </a:cubicBezTo>
                <a:cubicBezTo>
                  <a:pt x="253" y="251"/>
                  <a:pt x="253" y="251"/>
                  <a:pt x="253" y="251"/>
                </a:cubicBezTo>
                <a:cubicBezTo>
                  <a:pt x="167" y="165"/>
                  <a:pt x="167" y="165"/>
                  <a:pt x="167" y="165"/>
                </a:cubicBezTo>
                <a:cubicBezTo>
                  <a:pt x="164" y="168"/>
                  <a:pt x="164" y="168"/>
                  <a:pt x="164" y="168"/>
                </a:cubicBezTo>
                <a:cubicBezTo>
                  <a:pt x="157" y="161"/>
                  <a:pt x="157" y="161"/>
                  <a:pt x="157" y="161"/>
                </a:cubicBezTo>
                <a:cubicBezTo>
                  <a:pt x="160" y="158"/>
                  <a:pt x="160" y="158"/>
                  <a:pt x="160" y="158"/>
                </a:cubicBezTo>
                <a:cubicBezTo>
                  <a:pt x="3" y="1"/>
                  <a:pt x="3" y="1"/>
                  <a:pt x="3" y="1"/>
                </a:cubicBezTo>
                <a:cubicBezTo>
                  <a:pt x="2" y="0"/>
                  <a:pt x="2" y="0"/>
                  <a:pt x="2"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299" name="Freeform 264"/>
          <p:cNvSpPr>
            <a:spLocks/>
          </p:cNvSpPr>
          <p:nvPr userDrawn="1"/>
        </p:nvSpPr>
        <p:spPr bwMode="auto">
          <a:xfrm>
            <a:off x="2459038" y="550863"/>
            <a:ext cx="449263" cy="449263"/>
          </a:xfrm>
          <a:custGeom>
            <a:avLst/>
            <a:gdLst>
              <a:gd name="T0" fmla="*/ 270 w 283"/>
              <a:gd name="T1" fmla="*/ 0 h 283"/>
              <a:gd name="T2" fmla="*/ 263 w 283"/>
              <a:gd name="T3" fmla="*/ 7 h 283"/>
              <a:gd name="T4" fmla="*/ 5 w 283"/>
              <a:gd name="T5" fmla="*/ 265 h 283"/>
              <a:gd name="T6" fmla="*/ 0 w 283"/>
              <a:gd name="T7" fmla="*/ 270 h 283"/>
              <a:gd name="T8" fmla="*/ 12 w 283"/>
              <a:gd name="T9" fmla="*/ 283 h 283"/>
              <a:gd name="T10" fmla="*/ 18 w 283"/>
              <a:gd name="T11" fmla="*/ 278 h 283"/>
              <a:gd name="T12" fmla="*/ 275 w 283"/>
              <a:gd name="T13" fmla="*/ 18 h 283"/>
              <a:gd name="T14" fmla="*/ 283 w 283"/>
              <a:gd name="T15" fmla="*/ 13 h 283"/>
              <a:gd name="T16" fmla="*/ 270 w 283"/>
              <a:gd name="T1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283">
                <a:moveTo>
                  <a:pt x="270" y="0"/>
                </a:moveTo>
                <a:lnTo>
                  <a:pt x="263" y="7"/>
                </a:lnTo>
                <a:lnTo>
                  <a:pt x="5" y="265"/>
                </a:lnTo>
                <a:lnTo>
                  <a:pt x="0" y="270"/>
                </a:lnTo>
                <a:lnTo>
                  <a:pt x="12" y="283"/>
                </a:lnTo>
                <a:lnTo>
                  <a:pt x="18" y="278"/>
                </a:lnTo>
                <a:lnTo>
                  <a:pt x="275" y="18"/>
                </a:lnTo>
                <a:lnTo>
                  <a:pt x="283" y="13"/>
                </a:lnTo>
                <a:lnTo>
                  <a:pt x="270" y="0"/>
                </a:lnTo>
                <a:close/>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0" name="Freeform 265"/>
          <p:cNvSpPr>
            <a:spLocks/>
          </p:cNvSpPr>
          <p:nvPr userDrawn="1"/>
        </p:nvSpPr>
        <p:spPr bwMode="auto">
          <a:xfrm>
            <a:off x="2459038" y="550863"/>
            <a:ext cx="449263" cy="449263"/>
          </a:xfrm>
          <a:custGeom>
            <a:avLst/>
            <a:gdLst>
              <a:gd name="T0" fmla="*/ 270 w 283"/>
              <a:gd name="T1" fmla="*/ 0 h 283"/>
              <a:gd name="T2" fmla="*/ 263 w 283"/>
              <a:gd name="T3" fmla="*/ 7 h 283"/>
              <a:gd name="T4" fmla="*/ 5 w 283"/>
              <a:gd name="T5" fmla="*/ 265 h 283"/>
              <a:gd name="T6" fmla="*/ 0 w 283"/>
              <a:gd name="T7" fmla="*/ 270 h 283"/>
              <a:gd name="T8" fmla="*/ 12 w 283"/>
              <a:gd name="T9" fmla="*/ 283 h 283"/>
              <a:gd name="T10" fmla="*/ 18 w 283"/>
              <a:gd name="T11" fmla="*/ 278 h 283"/>
              <a:gd name="T12" fmla="*/ 275 w 283"/>
              <a:gd name="T13" fmla="*/ 18 h 283"/>
              <a:gd name="T14" fmla="*/ 283 w 283"/>
              <a:gd name="T15" fmla="*/ 13 h 283"/>
              <a:gd name="T16" fmla="*/ 270 w 283"/>
              <a:gd name="T17" fmla="*/ 0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283">
                <a:moveTo>
                  <a:pt x="270" y="0"/>
                </a:moveTo>
                <a:lnTo>
                  <a:pt x="263" y="7"/>
                </a:lnTo>
                <a:lnTo>
                  <a:pt x="5" y="265"/>
                </a:lnTo>
                <a:lnTo>
                  <a:pt x="0" y="270"/>
                </a:lnTo>
                <a:lnTo>
                  <a:pt x="12" y="283"/>
                </a:lnTo>
                <a:lnTo>
                  <a:pt x="18" y="278"/>
                </a:lnTo>
                <a:lnTo>
                  <a:pt x="275" y="18"/>
                </a:lnTo>
                <a:lnTo>
                  <a:pt x="283" y="13"/>
                </a:lnTo>
                <a:lnTo>
                  <a:pt x="270" y="0"/>
                </a:ln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1" name="Freeform 266"/>
          <p:cNvSpPr>
            <a:spLocks/>
          </p:cNvSpPr>
          <p:nvPr userDrawn="1"/>
        </p:nvSpPr>
        <p:spPr bwMode="auto">
          <a:xfrm>
            <a:off x="2144713" y="0"/>
            <a:ext cx="123825" cy="103188"/>
          </a:xfrm>
          <a:custGeom>
            <a:avLst/>
            <a:gdLst>
              <a:gd name="T0" fmla="*/ 78 w 78"/>
              <a:gd name="T1" fmla="*/ 0 h 65"/>
              <a:gd name="T2" fmla="*/ 54 w 78"/>
              <a:gd name="T3" fmla="*/ 0 h 65"/>
              <a:gd name="T4" fmla="*/ 0 w 78"/>
              <a:gd name="T5" fmla="*/ 54 h 65"/>
              <a:gd name="T6" fmla="*/ 12 w 78"/>
              <a:gd name="T7" fmla="*/ 65 h 65"/>
              <a:gd name="T8" fmla="*/ 78 w 78"/>
              <a:gd name="T9" fmla="*/ 0 h 65"/>
            </a:gdLst>
            <a:ahLst/>
            <a:cxnLst>
              <a:cxn ang="0">
                <a:pos x="T0" y="T1"/>
              </a:cxn>
              <a:cxn ang="0">
                <a:pos x="T2" y="T3"/>
              </a:cxn>
              <a:cxn ang="0">
                <a:pos x="T4" y="T5"/>
              </a:cxn>
              <a:cxn ang="0">
                <a:pos x="T6" y="T7"/>
              </a:cxn>
              <a:cxn ang="0">
                <a:pos x="T8" y="T9"/>
              </a:cxn>
            </a:cxnLst>
            <a:rect l="0" t="0" r="r" b="b"/>
            <a:pathLst>
              <a:path w="78" h="65">
                <a:moveTo>
                  <a:pt x="78" y="0"/>
                </a:moveTo>
                <a:lnTo>
                  <a:pt x="54" y="0"/>
                </a:lnTo>
                <a:lnTo>
                  <a:pt x="0" y="54"/>
                </a:lnTo>
                <a:lnTo>
                  <a:pt x="12" y="65"/>
                </a:lnTo>
                <a:lnTo>
                  <a:pt x="78"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2" name="Freeform 267"/>
          <p:cNvSpPr>
            <a:spLocks/>
          </p:cNvSpPr>
          <p:nvPr userDrawn="1"/>
        </p:nvSpPr>
        <p:spPr bwMode="auto">
          <a:xfrm>
            <a:off x="2144713" y="3763"/>
            <a:ext cx="123825" cy="103188"/>
          </a:xfrm>
          <a:custGeom>
            <a:avLst/>
            <a:gdLst>
              <a:gd name="T0" fmla="*/ 78 w 78"/>
              <a:gd name="T1" fmla="*/ 0 h 65"/>
              <a:gd name="T2" fmla="*/ 54 w 78"/>
              <a:gd name="T3" fmla="*/ 0 h 65"/>
              <a:gd name="T4" fmla="*/ 0 w 78"/>
              <a:gd name="T5" fmla="*/ 54 h 65"/>
              <a:gd name="T6" fmla="*/ 12 w 78"/>
              <a:gd name="T7" fmla="*/ 65 h 65"/>
              <a:gd name="T8" fmla="*/ 78 w 78"/>
              <a:gd name="T9" fmla="*/ 0 h 65"/>
            </a:gdLst>
            <a:ahLst/>
            <a:cxnLst>
              <a:cxn ang="0">
                <a:pos x="T0" y="T1"/>
              </a:cxn>
              <a:cxn ang="0">
                <a:pos x="T2" y="T3"/>
              </a:cxn>
              <a:cxn ang="0">
                <a:pos x="T4" y="T5"/>
              </a:cxn>
              <a:cxn ang="0">
                <a:pos x="T6" y="T7"/>
              </a:cxn>
              <a:cxn ang="0">
                <a:pos x="T8" y="T9"/>
              </a:cxn>
            </a:cxnLst>
            <a:rect l="0" t="0" r="r" b="b"/>
            <a:pathLst>
              <a:path w="78" h="65">
                <a:moveTo>
                  <a:pt x="78" y="0"/>
                </a:moveTo>
                <a:lnTo>
                  <a:pt x="54" y="0"/>
                </a:lnTo>
                <a:lnTo>
                  <a:pt x="0" y="54"/>
                </a:lnTo>
                <a:lnTo>
                  <a:pt x="12" y="65"/>
                </a:lnTo>
                <a:lnTo>
                  <a:pt x="7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3" name="Freeform 268"/>
          <p:cNvSpPr>
            <a:spLocks noEditPoints="1"/>
          </p:cNvSpPr>
          <p:nvPr userDrawn="1"/>
        </p:nvSpPr>
        <p:spPr bwMode="auto">
          <a:xfrm>
            <a:off x="1801813" y="979488"/>
            <a:ext cx="1358900" cy="511175"/>
          </a:xfrm>
          <a:custGeom>
            <a:avLst/>
            <a:gdLst>
              <a:gd name="T0" fmla="*/ 472 w 472"/>
              <a:gd name="T1" fmla="*/ 168 h 177"/>
              <a:gd name="T2" fmla="*/ 456 w 472"/>
              <a:gd name="T3" fmla="*/ 168 h 177"/>
              <a:gd name="T4" fmla="*/ 454 w 472"/>
              <a:gd name="T5" fmla="*/ 177 h 177"/>
              <a:gd name="T6" fmla="*/ 454 w 472"/>
              <a:gd name="T7" fmla="*/ 177 h 177"/>
              <a:gd name="T8" fmla="*/ 469 w 472"/>
              <a:gd name="T9" fmla="*/ 177 h 177"/>
              <a:gd name="T10" fmla="*/ 469 w 472"/>
              <a:gd name="T11" fmla="*/ 177 h 177"/>
              <a:gd name="T12" fmla="*/ 472 w 472"/>
              <a:gd name="T13" fmla="*/ 168 h 177"/>
              <a:gd name="T14" fmla="*/ 7 w 472"/>
              <a:gd name="T15" fmla="*/ 0 h 177"/>
              <a:gd name="T16" fmla="*/ 6 w 472"/>
              <a:gd name="T17" fmla="*/ 1 h 177"/>
              <a:gd name="T18" fmla="*/ 0 w 472"/>
              <a:gd name="T19" fmla="*/ 7 h 177"/>
              <a:gd name="T20" fmla="*/ 1 w 472"/>
              <a:gd name="T21" fmla="*/ 8 h 177"/>
              <a:gd name="T22" fmla="*/ 170 w 472"/>
              <a:gd name="T23" fmla="*/ 177 h 177"/>
              <a:gd name="T24" fmla="*/ 448 w 472"/>
              <a:gd name="T25" fmla="*/ 177 h 177"/>
              <a:gd name="T26" fmla="*/ 448 w 472"/>
              <a:gd name="T27" fmla="*/ 177 h 177"/>
              <a:gd name="T28" fmla="*/ 449 w 472"/>
              <a:gd name="T29" fmla="*/ 168 h 177"/>
              <a:gd name="T30" fmla="*/ 174 w 472"/>
              <a:gd name="T31" fmla="*/ 168 h 177"/>
              <a:gd name="T32" fmla="*/ 7 w 472"/>
              <a:gd name="T33"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2" h="177">
                <a:moveTo>
                  <a:pt x="472" y="168"/>
                </a:moveTo>
                <a:cubicBezTo>
                  <a:pt x="456" y="168"/>
                  <a:pt x="456" y="168"/>
                  <a:pt x="456" y="168"/>
                </a:cubicBezTo>
                <a:cubicBezTo>
                  <a:pt x="455" y="171"/>
                  <a:pt x="454" y="174"/>
                  <a:pt x="454" y="177"/>
                </a:cubicBezTo>
                <a:cubicBezTo>
                  <a:pt x="454" y="177"/>
                  <a:pt x="454" y="177"/>
                  <a:pt x="454" y="177"/>
                </a:cubicBezTo>
                <a:cubicBezTo>
                  <a:pt x="469" y="177"/>
                  <a:pt x="469" y="177"/>
                  <a:pt x="469" y="177"/>
                </a:cubicBezTo>
                <a:cubicBezTo>
                  <a:pt x="469" y="177"/>
                  <a:pt x="469" y="177"/>
                  <a:pt x="469" y="177"/>
                </a:cubicBezTo>
                <a:cubicBezTo>
                  <a:pt x="469" y="174"/>
                  <a:pt x="470" y="170"/>
                  <a:pt x="472" y="168"/>
                </a:cubicBezTo>
                <a:moveTo>
                  <a:pt x="7" y="0"/>
                </a:moveTo>
                <a:cubicBezTo>
                  <a:pt x="6" y="1"/>
                  <a:pt x="6" y="1"/>
                  <a:pt x="6" y="1"/>
                </a:cubicBezTo>
                <a:cubicBezTo>
                  <a:pt x="0" y="7"/>
                  <a:pt x="0" y="7"/>
                  <a:pt x="0" y="7"/>
                </a:cubicBezTo>
                <a:cubicBezTo>
                  <a:pt x="1" y="8"/>
                  <a:pt x="1" y="8"/>
                  <a:pt x="1" y="8"/>
                </a:cubicBezTo>
                <a:cubicBezTo>
                  <a:pt x="170" y="177"/>
                  <a:pt x="170" y="177"/>
                  <a:pt x="170" y="177"/>
                </a:cubicBezTo>
                <a:cubicBezTo>
                  <a:pt x="448" y="177"/>
                  <a:pt x="448" y="177"/>
                  <a:pt x="448" y="177"/>
                </a:cubicBezTo>
                <a:cubicBezTo>
                  <a:pt x="448" y="177"/>
                  <a:pt x="448" y="177"/>
                  <a:pt x="448" y="177"/>
                </a:cubicBezTo>
                <a:cubicBezTo>
                  <a:pt x="448" y="174"/>
                  <a:pt x="449" y="171"/>
                  <a:pt x="449" y="168"/>
                </a:cubicBezTo>
                <a:cubicBezTo>
                  <a:pt x="174" y="168"/>
                  <a:pt x="174" y="168"/>
                  <a:pt x="174" y="168"/>
                </a:cubicBezTo>
                <a:cubicBezTo>
                  <a:pt x="7" y="0"/>
                  <a:pt x="7" y="0"/>
                  <a:pt x="7" y="0"/>
                </a:cubicBezTo>
              </a:path>
            </a:pathLst>
          </a:custGeom>
          <a:solidFill>
            <a:srgbClr val="0091DA"/>
          </a:solidFill>
          <a:ln>
            <a:noFill/>
          </a:ln>
        </p:spPr>
        <p:txBody>
          <a:bodyPr vert="horz" wrap="square" lIns="91440" tIns="45720" rIns="91440" bIns="45720" numCol="1" anchor="t" anchorCtr="0" compatLnSpc="1">
            <a:prstTxWarp prst="textNoShape">
              <a:avLst/>
            </a:prstTxWarp>
          </a:bodyPr>
          <a:lstStyle/>
          <a:p>
            <a:endParaRPr lang="en-US"/>
          </a:p>
        </p:txBody>
      </p:sp>
      <p:sp>
        <p:nvSpPr>
          <p:cNvPr id="304" name="Freeform 270"/>
          <p:cNvSpPr>
            <a:spLocks/>
          </p:cNvSpPr>
          <p:nvPr userDrawn="1"/>
        </p:nvSpPr>
        <p:spPr bwMode="auto">
          <a:xfrm>
            <a:off x="4192588" y="7938"/>
            <a:ext cx="1346200" cy="239713"/>
          </a:xfrm>
          <a:custGeom>
            <a:avLst/>
            <a:gdLst>
              <a:gd name="T0" fmla="*/ 848 w 848"/>
              <a:gd name="T1" fmla="*/ 0 h 151"/>
              <a:gd name="T2" fmla="*/ 166 w 848"/>
              <a:gd name="T3" fmla="*/ 0 h 151"/>
              <a:gd name="T4" fmla="*/ 6 w 848"/>
              <a:gd name="T5" fmla="*/ 140 h 151"/>
              <a:gd name="T6" fmla="*/ 0 w 848"/>
              <a:gd name="T7" fmla="*/ 144 h 151"/>
              <a:gd name="T8" fmla="*/ 6 w 848"/>
              <a:gd name="T9" fmla="*/ 151 h 151"/>
              <a:gd name="T10" fmla="*/ 20 w 848"/>
              <a:gd name="T11" fmla="*/ 140 h 151"/>
              <a:gd name="T12" fmla="*/ 169 w 848"/>
              <a:gd name="T13" fmla="*/ 11 h 151"/>
              <a:gd name="T14" fmla="*/ 360 w 848"/>
              <a:gd name="T15" fmla="*/ 11 h 151"/>
              <a:gd name="T16" fmla="*/ 356 w 848"/>
              <a:gd name="T17" fmla="*/ 8 h 151"/>
              <a:gd name="T18" fmla="*/ 363 w 848"/>
              <a:gd name="T19" fmla="*/ 0 h 151"/>
              <a:gd name="T20" fmla="*/ 374 w 848"/>
              <a:gd name="T21" fmla="*/ 11 h 151"/>
              <a:gd name="T22" fmla="*/ 848 w 848"/>
              <a:gd name="T23" fmla="*/ 11 h 151"/>
              <a:gd name="T24" fmla="*/ 848 w 848"/>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8" h="151">
                <a:moveTo>
                  <a:pt x="848" y="0"/>
                </a:moveTo>
                <a:lnTo>
                  <a:pt x="166" y="0"/>
                </a:lnTo>
                <a:lnTo>
                  <a:pt x="6" y="140"/>
                </a:lnTo>
                <a:lnTo>
                  <a:pt x="0" y="144"/>
                </a:lnTo>
                <a:lnTo>
                  <a:pt x="6" y="151"/>
                </a:lnTo>
                <a:lnTo>
                  <a:pt x="20" y="140"/>
                </a:lnTo>
                <a:lnTo>
                  <a:pt x="169" y="11"/>
                </a:lnTo>
                <a:lnTo>
                  <a:pt x="360" y="11"/>
                </a:lnTo>
                <a:lnTo>
                  <a:pt x="356" y="8"/>
                </a:lnTo>
                <a:lnTo>
                  <a:pt x="363" y="0"/>
                </a:lnTo>
                <a:lnTo>
                  <a:pt x="374" y="11"/>
                </a:lnTo>
                <a:lnTo>
                  <a:pt x="848" y="11"/>
                </a:lnTo>
                <a:lnTo>
                  <a:pt x="84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05" name="Freeform 271"/>
          <p:cNvSpPr>
            <a:spLocks/>
          </p:cNvSpPr>
          <p:nvPr userDrawn="1"/>
        </p:nvSpPr>
        <p:spPr bwMode="auto">
          <a:xfrm>
            <a:off x="4192588" y="7938"/>
            <a:ext cx="1346200" cy="239713"/>
          </a:xfrm>
          <a:custGeom>
            <a:avLst/>
            <a:gdLst>
              <a:gd name="T0" fmla="*/ 848 w 848"/>
              <a:gd name="T1" fmla="*/ 0 h 151"/>
              <a:gd name="T2" fmla="*/ 166 w 848"/>
              <a:gd name="T3" fmla="*/ 0 h 151"/>
              <a:gd name="T4" fmla="*/ 6 w 848"/>
              <a:gd name="T5" fmla="*/ 140 h 151"/>
              <a:gd name="T6" fmla="*/ 0 w 848"/>
              <a:gd name="T7" fmla="*/ 144 h 151"/>
              <a:gd name="T8" fmla="*/ 6 w 848"/>
              <a:gd name="T9" fmla="*/ 151 h 151"/>
              <a:gd name="T10" fmla="*/ 20 w 848"/>
              <a:gd name="T11" fmla="*/ 140 h 151"/>
              <a:gd name="T12" fmla="*/ 169 w 848"/>
              <a:gd name="T13" fmla="*/ 11 h 151"/>
              <a:gd name="T14" fmla="*/ 360 w 848"/>
              <a:gd name="T15" fmla="*/ 11 h 151"/>
              <a:gd name="T16" fmla="*/ 356 w 848"/>
              <a:gd name="T17" fmla="*/ 8 h 151"/>
              <a:gd name="T18" fmla="*/ 363 w 848"/>
              <a:gd name="T19" fmla="*/ 0 h 151"/>
              <a:gd name="T20" fmla="*/ 374 w 848"/>
              <a:gd name="T21" fmla="*/ 11 h 151"/>
              <a:gd name="T22" fmla="*/ 848 w 848"/>
              <a:gd name="T23" fmla="*/ 11 h 151"/>
              <a:gd name="T24" fmla="*/ 848 w 848"/>
              <a:gd name="T25"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48" h="151">
                <a:moveTo>
                  <a:pt x="848" y="0"/>
                </a:moveTo>
                <a:lnTo>
                  <a:pt x="166" y="0"/>
                </a:lnTo>
                <a:lnTo>
                  <a:pt x="6" y="140"/>
                </a:lnTo>
                <a:lnTo>
                  <a:pt x="0" y="144"/>
                </a:lnTo>
                <a:lnTo>
                  <a:pt x="6" y="151"/>
                </a:lnTo>
                <a:lnTo>
                  <a:pt x="20" y="140"/>
                </a:lnTo>
                <a:lnTo>
                  <a:pt x="169" y="11"/>
                </a:lnTo>
                <a:lnTo>
                  <a:pt x="360" y="11"/>
                </a:lnTo>
                <a:lnTo>
                  <a:pt x="356" y="8"/>
                </a:lnTo>
                <a:lnTo>
                  <a:pt x="363" y="0"/>
                </a:lnTo>
                <a:lnTo>
                  <a:pt x="374" y="11"/>
                </a:lnTo>
                <a:lnTo>
                  <a:pt x="848" y="11"/>
                </a:lnTo>
                <a:lnTo>
                  <a:pt x="84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6" name="Freeform 272"/>
          <p:cNvSpPr>
            <a:spLocks noEditPoints="1"/>
          </p:cNvSpPr>
          <p:nvPr userDrawn="1"/>
        </p:nvSpPr>
        <p:spPr bwMode="auto">
          <a:xfrm>
            <a:off x="4757738" y="7938"/>
            <a:ext cx="1147763" cy="139700"/>
          </a:xfrm>
          <a:custGeom>
            <a:avLst/>
            <a:gdLst>
              <a:gd name="T0" fmla="*/ 396 w 398"/>
              <a:gd name="T1" fmla="*/ 42 h 48"/>
              <a:gd name="T2" fmla="*/ 382 w 398"/>
              <a:gd name="T3" fmla="*/ 42 h 48"/>
              <a:gd name="T4" fmla="*/ 382 w 398"/>
              <a:gd name="T5" fmla="*/ 48 h 48"/>
              <a:gd name="T6" fmla="*/ 398 w 398"/>
              <a:gd name="T7" fmla="*/ 48 h 48"/>
              <a:gd name="T8" fmla="*/ 396 w 398"/>
              <a:gd name="T9" fmla="*/ 42 h 48"/>
              <a:gd name="T10" fmla="*/ 4 w 398"/>
              <a:gd name="T11" fmla="*/ 0 h 48"/>
              <a:gd name="T12" fmla="*/ 0 w 398"/>
              <a:gd name="T13" fmla="*/ 4 h 48"/>
              <a:gd name="T14" fmla="*/ 2 w 398"/>
              <a:gd name="T15" fmla="*/ 6 h 48"/>
              <a:gd name="T16" fmla="*/ 44 w 398"/>
              <a:gd name="T17" fmla="*/ 48 h 48"/>
              <a:gd name="T18" fmla="*/ 376 w 398"/>
              <a:gd name="T19" fmla="*/ 48 h 48"/>
              <a:gd name="T20" fmla="*/ 375 w 398"/>
              <a:gd name="T21" fmla="*/ 42 h 48"/>
              <a:gd name="T22" fmla="*/ 46 w 398"/>
              <a:gd name="T23" fmla="*/ 42 h 48"/>
              <a:gd name="T24" fmla="*/ 10 w 398"/>
              <a:gd name="T25" fmla="*/ 6 h 48"/>
              <a:gd name="T26" fmla="*/ 4 w 398"/>
              <a:gd name="T2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8" h="48">
                <a:moveTo>
                  <a:pt x="396" y="42"/>
                </a:moveTo>
                <a:cubicBezTo>
                  <a:pt x="382" y="42"/>
                  <a:pt x="382" y="42"/>
                  <a:pt x="382" y="42"/>
                </a:cubicBezTo>
                <a:cubicBezTo>
                  <a:pt x="382" y="44"/>
                  <a:pt x="382" y="46"/>
                  <a:pt x="382" y="48"/>
                </a:cubicBezTo>
                <a:cubicBezTo>
                  <a:pt x="398" y="48"/>
                  <a:pt x="398" y="48"/>
                  <a:pt x="398" y="48"/>
                </a:cubicBezTo>
                <a:cubicBezTo>
                  <a:pt x="397" y="46"/>
                  <a:pt x="396" y="44"/>
                  <a:pt x="396" y="42"/>
                </a:cubicBezTo>
                <a:moveTo>
                  <a:pt x="4" y="0"/>
                </a:moveTo>
                <a:cubicBezTo>
                  <a:pt x="0" y="4"/>
                  <a:pt x="0" y="4"/>
                  <a:pt x="0" y="4"/>
                </a:cubicBezTo>
                <a:cubicBezTo>
                  <a:pt x="2" y="6"/>
                  <a:pt x="2" y="6"/>
                  <a:pt x="2" y="6"/>
                </a:cubicBezTo>
                <a:cubicBezTo>
                  <a:pt x="44" y="48"/>
                  <a:pt x="44" y="48"/>
                  <a:pt x="44" y="48"/>
                </a:cubicBezTo>
                <a:cubicBezTo>
                  <a:pt x="376" y="48"/>
                  <a:pt x="376" y="48"/>
                  <a:pt x="376" y="48"/>
                </a:cubicBezTo>
                <a:cubicBezTo>
                  <a:pt x="376" y="46"/>
                  <a:pt x="375" y="44"/>
                  <a:pt x="375" y="42"/>
                </a:cubicBezTo>
                <a:cubicBezTo>
                  <a:pt x="46" y="42"/>
                  <a:pt x="46" y="42"/>
                  <a:pt x="46" y="42"/>
                </a:cubicBezTo>
                <a:cubicBezTo>
                  <a:pt x="10" y="6"/>
                  <a:pt x="10" y="6"/>
                  <a:pt x="10" y="6"/>
                </a:cubicBezTo>
                <a:cubicBezTo>
                  <a:pt x="4" y="0"/>
                  <a:pt x="4" y="0"/>
                  <a:pt x="4" y="0"/>
                </a:cubicBezTo>
              </a:path>
            </a:pathLst>
          </a:custGeom>
          <a:solidFill>
            <a:srgbClr val="005EB8"/>
          </a:solidFill>
          <a:ln>
            <a:noFill/>
          </a:ln>
        </p:spPr>
        <p:txBody>
          <a:bodyPr vert="horz" wrap="square" lIns="91440" tIns="45720" rIns="91440" bIns="45720" numCol="1" anchor="t" anchorCtr="0" compatLnSpc="1">
            <a:prstTxWarp prst="textNoShape">
              <a:avLst/>
            </a:prstTxWarp>
          </a:bodyPr>
          <a:lstStyle/>
          <a:p>
            <a:endParaRPr lang="en-US"/>
          </a:p>
        </p:txBody>
      </p:sp>
      <p:sp>
        <p:nvSpPr>
          <p:cNvPr id="307" name="Freeform 273"/>
          <p:cNvSpPr>
            <a:spLocks noEditPoints="1"/>
          </p:cNvSpPr>
          <p:nvPr userDrawn="1"/>
        </p:nvSpPr>
        <p:spPr bwMode="auto">
          <a:xfrm>
            <a:off x="3198813" y="400050"/>
            <a:ext cx="1282700" cy="222250"/>
          </a:xfrm>
          <a:custGeom>
            <a:avLst/>
            <a:gdLst>
              <a:gd name="T0" fmla="*/ 583 w 808"/>
              <a:gd name="T1" fmla="*/ 0 h 140"/>
              <a:gd name="T2" fmla="*/ 131 w 808"/>
              <a:gd name="T3" fmla="*/ 0 h 140"/>
              <a:gd name="T4" fmla="*/ 0 w 808"/>
              <a:gd name="T5" fmla="*/ 133 h 140"/>
              <a:gd name="T6" fmla="*/ 0 w 808"/>
              <a:gd name="T7" fmla="*/ 133 h 140"/>
              <a:gd name="T8" fmla="*/ 6 w 808"/>
              <a:gd name="T9" fmla="*/ 140 h 140"/>
              <a:gd name="T10" fmla="*/ 15 w 808"/>
              <a:gd name="T11" fmla="*/ 133 h 140"/>
              <a:gd name="T12" fmla="*/ 136 w 808"/>
              <a:gd name="T13" fmla="*/ 11 h 140"/>
              <a:gd name="T14" fmla="*/ 581 w 808"/>
              <a:gd name="T15" fmla="*/ 11 h 140"/>
              <a:gd name="T16" fmla="*/ 577 w 808"/>
              <a:gd name="T17" fmla="*/ 6 h 140"/>
              <a:gd name="T18" fmla="*/ 583 w 808"/>
              <a:gd name="T19" fmla="*/ 0 h 140"/>
              <a:gd name="T20" fmla="*/ 808 w 808"/>
              <a:gd name="T21" fmla="*/ 0 h 140"/>
              <a:gd name="T22" fmla="*/ 586 w 808"/>
              <a:gd name="T23" fmla="*/ 0 h 140"/>
              <a:gd name="T24" fmla="*/ 596 w 808"/>
              <a:gd name="T25" fmla="*/ 11 h 140"/>
              <a:gd name="T26" fmla="*/ 808 w 808"/>
              <a:gd name="T27" fmla="*/ 11 h 140"/>
              <a:gd name="T28" fmla="*/ 808 w 808"/>
              <a:gd name="T2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8" h="140">
                <a:moveTo>
                  <a:pt x="583" y="0"/>
                </a:moveTo>
                <a:lnTo>
                  <a:pt x="131" y="0"/>
                </a:lnTo>
                <a:lnTo>
                  <a:pt x="0" y="133"/>
                </a:lnTo>
                <a:lnTo>
                  <a:pt x="0" y="133"/>
                </a:lnTo>
                <a:lnTo>
                  <a:pt x="6" y="140"/>
                </a:lnTo>
                <a:lnTo>
                  <a:pt x="15" y="133"/>
                </a:lnTo>
                <a:lnTo>
                  <a:pt x="136" y="11"/>
                </a:lnTo>
                <a:lnTo>
                  <a:pt x="581" y="11"/>
                </a:lnTo>
                <a:lnTo>
                  <a:pt x="577" y="6"/>
                </a:lnTo>
                <a:lnTo>
                  <a:pt x="583" y="0"/>
                </a:lnTo>
                <a:close/>
                <a:moveTo>
                  <a:pt x="808" y="0"/>
                </a:moveTo>
                <a:lnTo>
                  <a:pt x="586" y="0"/>
                </a:lnTo>
                <a:lnTo>
                  <a:pt x="596" y="11"/>
                </a:lnTo>
                <a:lnTo>
                  <a:pt x="808" y="11"/>
                </a:lnTo>
                <a:lnTo>
                  <a:pt x="808" y="0"/>
                </a:lnTo>
                <a:close/>
              </a:path>
            </a:pathLst>
          </a:custGeom>
          <a:solidFill>
            <a:srgbClr val="6D2077"/>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8" name="Freeform 274"/>
          <p:cNvSpPr>
            <a:spLocks noEditPoints="1"/>
          </p:cNvSpPr>
          <p:nvPr userDrawn="1"/>
        </p:nvSpPr>
        <p:spPr bwMode="auto">
          <a:xfrm>
            <a:off x="3198813" y="400050"/>
            <a:ext cx="1282700" cy="222250"/>
          </a:xfrm>
          <a:custGeom>
            <a:avLst/>
            <a:gdLst>
              <a:gd name="T0" fmla="*/ 583 w 808"/>
              <a:gd name="T1" fmla="*/ 0 h 140"/>
              <a:gd name="T2" fmla="*/ 131 w 808"/>
              <a:gd name="T3" fmla="*/ 0 h 140"/>
              <a:gd name="T4" fmla="*/ 0 w 808"/>
              <a:gd name="T5" fmla="*/ 133 h 140"/>
              <a:gd name="T6" fmla="*/ 0 w 808"/>
              <a:gd name="T7" fmla="*/ 133 h 140"/>
              <a:gd name="T8" fmla="*/ 6 w 808"/>
              <a:gd name="T9" fmla="*/ 140 h 140"/>
              <a:gd name="T10" fmla="*/ 15 w 808"/>
              <a:gd name="T11" fmla="*/ 133 h 140"/>
              <a:gd name="T12" fmla="*/ 136 w 808"/>
              <a:gd name="T13" fmla="*/ 11 h 140"/>
              <a:gd name="T14" fmla="*/ 581 w 808"/>
              <a:gd name="T15" fmla="*/ 11 h 140"/>
              <a:gd name="T16" fmla="*/ 577 w 808"/>
              <a:gd name="T17" fmla="*/ 6 h 140"/>
              <a:gd name="T18" fmla="*/ 583 w 808"/>
              <a:gd name="T19" fmla="*/ 0 h 140"/>
              <a:gd name="T20" fmla="*/ 808 w 808"/>
              <a:gd name="T21" fmla="*/ 0 h 140"/>
              <a:gd name="T22" fmla="*/ 586 w 808"/>
              <a:gd name="T23" fmla="*/ 0 h 140"/>
              <a:gd name="T24" fmla="*/ 596 w 808"/>
              <a:gd name="T25" fmla="*/ 11 h 140"/>
              <a:gd name="T26" fmla="*/ 808 w 808"/>
              <a:gd name="T27" fmla="*/ 11 h 140"/>
              <a:gd name="T28" fmla="*/ 808 w 808"/>
              <a:gd name="T29"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08" h="140">
                <a:moveTo>
                  <a:pt x="583" y="0"/>
                </a:moveTo>
                <a:lnTo>
                  <a:pt x="131" y="0"/>
                </a:lnTo>
                <a:lnTo>
                  <a:pt x="0" y="133"/>
                </a:lnTo>
                <a:lnTo>
                  <a:pt x="0" y="133"/>
                </a:lnTo>
                <a:lnTo>
                  <a:pt x="6" y="140"/>
                </a:lnTo>
                <a:lnTo>
                  <a:pt x="15" y="133"/>
                </a:lnTo>
                <a:lnTo>
                  <a:pt x="136" y="11"/>
                </a:lnTo>
                <a:lnTo>
                  <a:pt x="581" y="11"/>
                </a:lnTo>
                <a:lnTo>
                  <a:pt x="577" y="6"/>
                </a:lnTo>
                <a:lnTo>
                  <a:pt x="583" y="0"/>
                </a:lnTo>
                <a:moveTo>
                  <a:pt x="808" y="0"/>
                </a:moveTo>
                <a:lnTo>
                  <a:pt x="586" y="0"/>
                </a:lnTo>
                <a:lnTo>
                  <a:pt x="596" y="11"/>
                </a:lnTo>
                <a:lnTo>
                  <a:pt x="808" y="11"/>
                </a:lnTo>
                <a:lnTo>
                  <a:pt x="80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09" name="Freeform 275"/>
          <p:cNvSpPr>
            <a:spLocks/>
          </p:cNvSpPr>
          <p:nvPr userDrawn="1"/>
        </p:nvSpPr>
        <p:spPr bwMode="auto">
          <a:xfrm>
            <a:off x="3008313" y="622300"/>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10" name="Freeform 276"/>
          <p:cNvSpPr>
            <a:spLocks/>
          </p:cNvSpPr>
          <p:nvPr userDrawn="1"/>
        </p:nvSpPr>
        <p:spPr bwMode="auto">
          <a:xfrm>
            <a:off x="3008313" y="622300"/>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1" name="Freeform 277"/>
          <p:cNvSpPr>
            <a:spLocks/>
          </p:cNvSpPr>
          <p:nvPr userDrawn="1"/>
        </p:nvSpPr>
        <p:spPr bwMode="auto">
          <a:xfrm>
            <a:off x="4114800" y="398463"/>
            <a:ext cx="1473200" cy="227013"/>
          </a:xfrm>
          <a:custGeom>
            <a:avLst/>
            <a:gdLst>
              <a:gd name="T0" fmla="*/ 8 w 928"/>
              <a:gd name="T1" fmla="*/ 0 h 143"/>
              <a:gd name="T2" fmla="*/ 6 w 928"/>
              <a:gd name="T3" fmla="*/ 1 h 143"/>
              <a:gd name="T4" fmla="*/ 0 w 928"/>
              <a:gd name="T5" fmla="*/ 7 h 143"/>
              <a:gd name="T6" fmla="*/ 4 w 928"/>
              <a:gd name="T7" fmla="*/ 12 h 143"/>
              <a:gd name="T8" fmla="*/ 135 w 928"/>
              <a:gd name="T9" fmla="*/ 143 h 143"/>
              <a:gd name="T10" fmla="*/ 928 w 928"/>
              <a:gd name="T11" fmla="*/ 143 h 143"/>
              <a:gd name="T12" fmla="*/ 928 w 928"/>
              <a:gd name="T13" fmla="*/ 132 h 143"/>
              <a:gd name="T14" fmla="*/ 138 w 928"/>
              <a:gd name="T15" fmla="*/ 132 h 143"/>
              <a:gd name="T16" fmla="*/ 19 w 928"/>
              <a:gd name="T17" fmla="*/ 12 h 143"/>
              <a:gd name="T18" fmla="*/ 9 w 928"/>
              <a:gd name="T19" fmla="*/ 1 h 143"/>
              <a:gd name="T20" fmla="*/ 8 w 928"/>
              <a:gd name="T2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8" h="143">
                <a:moveTo>
                  <a:pt x="8" y="0"/>
                </a:moveTo>
                <a:lnTo>
                  <a:pt x="6" y="1"/>
                </a:lnTo>
                <a:lnTo>
                  <a:pt x="0" y="7"/>
                </a:lnTo>
                <a:lnTo>
                  <a:pt x="4" y="12"/>
                </a:lnTo>
                <a:lnTo>
                  <a:pt x="135" y="143"/>
                </a:lnTo>
                <a:lnTo>
                  <a:pt x="928" y="143"/>
                </a:lnTo>
                <a:lnTo>
                  <a:pt x="928" y="132"/>
                </a:lnTo>
                <a:lnTo>
                  <a:pt x="138" y="132"/>
                </a:lnTo>
                <a:lnTo>
                  <a:pt x="19" y="12"/>
                </a:lnTo>
                <a:lnTo>
                  <a:pt x="9" y="1"/>
                </a:lnTo>
                <a:lnTo>
                  <a:pt x="8" y="0"/>
                </a:lnTo>
                <a:close/>
              </a:path>
            </a:pathLst>
          </a:custGeom>
          <a:solidFill>
            <a:srgbClr val="6D2077"/>
          </a:solidFill>
          <a:ln>
            <a:noFill/>
          </a:ln>
        </p:spPr>
        <p:txBody>
          <a:bodyPr vert="horz" wrap="square" lIns="91440" tIns="45720" rIns="91440" bIns="45720" numCol="1" anchor="t" anchorCtr="0" compatLnSpc="1">
            <a:prstTxWarp prst="textNoShape">
              <a:avLst/>
            </a:prstTxWarp>
          </a:bodyPr>
          <a:lstStyle/>
          <a:p>
            <a:endParaRPr lang="en-US"/>
          </a:p>
        </p:txBody>
      </p:sp>
      <p:sp>
        <p:nvSpPr>
          <p:cNvPr id="312" name="Freeform 278"/>
          <p:cNvSpPr>
            <a:spLocks/>
          </p:cNvSpPr>
          <p:nvPr userDrawn="1"/>
        </p:nvSpPr>
        <p:spPr bwMode="auto">
          <a:xfrm>
            <a:off x="4114800" y="398463"/>
            <a:ext cx="1473200" cy="227013"/>
          </a:xfrm>
          <a:custGeom>
            <a:avLst/>
            <a:gdLst>
              <a:gd name="T0" fmla="*/ 8 w 928"/>
              <a:gd name="T1" fmla="*/ 0 h 143"/>
              <a:gd name="T2" fmla="*/ 6 w 928"/>
              <a:gd name="T3" fmla="*/ 1 h 143"/>
              <a:gd name="T4" fmla="*/ 0 w 928"/>
              <a:gd name="T5" fmla="*/ 7 h 143"/>
              <a:gd name="T6" fmla="*/ 4 w 928"/>
              <a:gd name="T7" fmla="*/ 12 h 143"/>
              <a:gd name="T8" fmla="*/ 135 w 928"/>
              <a:gd name="T9" fmla="*/ 143 h 143"/>
              <a:gd name="T10" fmla="*/ 928 w 928"/>
              <a:gd name="T11" fmla="*/ 143 h 143"/>
              <a:gd name="T12" fmla="*/ 928 w 928"/>
              <a:gd name="T13" fmla="*/ 132 h 143"/>
              <a:gd name="T14" fmla="*/ 138 w 928"/>
              <a:gd name="T15" fmla="*/ 132 h 143"/>
              <a:gd name="T16" fmla="*/ 19 w 928"/>
              <a:gd name="T17" fmla="*/ 12 h 143"/>
              <a:gd name="T18" fmla="*/ 9 w 928"/>
              <a:gd name="T19" fmla="*/ 1 h 143"/>
              <a:gd name="T20" fmla="*/ 8 w 928"/>
              <a:gd name="T21" fmla="*/ 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8" h="143">
                <a:moveTo>
                  <a:pt x="8" y="0"/>
                </a:moveTo>
                <a:lnTo>
                  <a:pt x="6" y="1"/>
                </a:lnTo>
                <a:lnTo>
                  <a:pt x="0" y="7"/>
                </a:lnTo>
                <a:lnTo>
                  <a:pt x="4" y="12"/>
                </a:lnTo>
                <a:lnTo>
                  <a:pt x="135" y="143"/>
                </a:lnTo>
                <a:lnTo>
                  <a:pt x="928" y="143"/>
                </a:lnTo>
                <a:lnTo>
                  <a:pt x="928" y="132"/>
                </a:lnTo>
                <a:lnTo>
                  <a:pt x="138" y="132"/>
                </a:lnTo>
                <a:lnTo>
                  <a:pt x="19" y="12"/>
                </a:lnTo>
                <a:lnTo>
                  <a:pt x="9" y="1"/>
                </a:lnTo>
                <a:lnTo>
                  <a:pt x="8"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3" name="Freeform 279"/>
          <p:cNvSpPr>
            <a:spLocks/>
          </p:cNvSpPr>
          <p:nvPr userDrawn="1"/>
        </p:nvSpPr>
        <p:spPr bwMode="auto">
          <a:xfrm>
            <a:off x="2028825" y="85725"/>
            <a:ext cx="134938" cy="17463"/>
          </a:xfrm>
          <a:custGeom>
            <a:avLst/>
            <a:gdLst>
              <a:gd name="T0" fmla="*/ 73 w 85"/>
              <a:gd name="T1" fmla="*/ 0 h 11"/>
              <a:gd name="T2" fmla="*/ 0 w 85"/>
              <a:gd name="T3" fmla="*/ 0 h 11"/>
              <a:gd name="T4" fmla="*/ 0 w 85"/>
              <a:gd name="T5" fmla="*/ 0 h 11"/>
              <a:gd name="T6" fmla="*/ 2 w 85"/>
              <a:gd name="T7" fmla="*/ 11 h 11"/>
              <a:gd name="T8" fmla="*/ 2 w 85"/>
              <a:gd name="T9" fmla="*/ 11 h 11"/>
              <a:gd name="T10" fmla="*/ 85 w 85"/>
              <a:gd name="T11" fmla="*/ 11 h 11"/>
              <a:gd name="T12" fmla="*/ 73 w 8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5" h="11">
                <a:moveTo>
                  <a:pt x="73" y="0"/>
                </a:moveTo>
                <a:lnTo>
                  <a:pt x="0" y="0"/>
                </a:lnTo>
                <a:lnTo>
                  <a:pt x="0" y="0"/>
                </a:lnTo>
                <a:lnTo>
                  <a:pt x="2" y="11"/>
                </a:lnTo>
                <a:lnTo>
                  <a:pt x="2" y="11"/>
                </a:lnTo>
                <a:lnTo>
                  <a:pt x="85" y="11"/>
                </a:lnTo>
                <a:lnTo>
                  <a:pt x="73" y="0"/>
                </a:lnTo>
                <a:close/>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sp>
        <p:nvSpPr>
          <p:cNvPr id="314" name="Freeform 280"/>
          <p:cNvSpPr>
            <a:spLocks/>
          </p:cNvSpPr>
          <p:nvPr userDrawn="1"/>
        </p:nvSpPr>
        <p:spPr bwMode="auto">
          <a:xfrm>
            <a:off x="2028825" y="85725"/>
            <a:ext cx="134938" cy="17463"/>
          </a:xfrm>
          <a:custGeom>
            <a:avLst/>
            <a:gdLst>
              <a:gd name="T0" fmla="*/ 73 w 85"/>
              <a:gd name="T1" fmla="*/ 0 h 11"/>
              <a:gd name="T2" fmla="*/ 0 w 85"/>
              <a:gd name="T3" fmla="*/ 0 h 11"/>
              <a:gd name="T4" fmla="*/ 0 w 85"/>
              <a:gd name="T5" fmla="*/ 0 h 11"/>
              <a:gd name="T6" fmla="*/ 2 w 85"/>
              <a:gd name="T7" fmla="*/ 11 h 11"/>
              <a:gd name="T8" fmla="*/ 2 w 85"/>
              <a:gd name="T9" fmla="*/ 11 h 11"/>
              <a:gd name="T10" fmla="*/ 85 w 85"/>
              <a:gd name="T11" fmla="*/ 11 h 11"/>
              <a:gd name="T12" fmla="*/ 73 w 85"/>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5" h="11">
                <a:moveTo>
                  <a:pt x="73" y="0"/>
                </a:moveTo>
                <a:lnTo>
                  <a:pt x="0" y="0"/>
                </a:lnTo>
                <a:lnTo>
                  <a:pt x="0" y="0"/>
                </a:lnTo>
                <a:lnTo>
                  <a:pt x="2" y="11"/>
                </a:lnTo>
                <a:lnTo>
                  <a:pt x="2" y="11"/>
                </a:lnTo>
                <a:lnTo>
                  <a:pt x="85" y="11"/>
                </a:lnTo>
                <a:lnTo>
                  <a:pt x="73" y="0"/>
                </a:lnTo>
              </a:path>
            </a:pathLst>
          </a:custGeom>
          <a:solidFill>
            <a:srgbClr val="0091DA"/>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cxnSp>
        <p:nvCxnSpPr>
          <p:cNvPr id="315" name="Straight Connector 314"/>
          <p:cNvCxnSpPr/>
          <p:nvPr userDrawn="1"/>
        </p:nvCxnSpPr>
        <p:spPr>
          <a:xfrm>
            <a:off x="685800" y="1551055"/>
            <a:ext cx="0" cy="5303520"/>
          </a:xfrm>
          <a:prstGeom prst="line">
            <a:avLst/>
          </a:prstGeom>
          <a:ln w="19050">
            <a:solidFill>
              <a:srgbClr val="0091DA"/>
            </a:solidFill>
          </a:ln>
        </p:spPr>
        <p:style>
          <a:lnRef idx="1">
            <a:schemeClr val="accent1"/>
          </a:lnRef>
          <a:fillRef idx="0">
            <a:schemeClr val="accent1"/>
          </a:fillRef>
          <a:effectRef idx="0">
            <a:schemeClr val="accent1"/>
          </a:effectRef>
          <a:fontRef idx="minor">
            <a:schemeClr val="tx1"/>
          </a:fontRef>
        </p:style>
      </p:cxnSp>
      <p:sp>
        <p:nvSpPr>
          <p:cNvPr id="316" name="Freeform 276"/>
          <p:cNvSpPr>
            <a:spLocks/>
          </p:cNvSpPr>
          <p:nvPr userDrawn="1"/>
        </p:nvSpPr>
        <p:spPr bwMode="auto">
          <a:xfrm flipV="1">
            <a:off x="2754022" y="32912"/>
            <a:ext cx="1473200" cy="225425"/>
          </a:xfrm>
          <a:custGeom>
            <a:avLst/>
            <a:gdLst>
              <a:gd name="T0" fmla="*/ 8 w 928"/>
              <a:gd name="T1" fmla="*/ 0 h 142"/>
              <a:gd name="T2" fmla="*/ 0 w 928"/>
              <a:gd name="T3" fmla="*/ 7 h 142"/>
              <a:gd name="T4" fmla="*/ 2 w 928"/>
              <a:gd name="T5" fmla="*/ 9 h 142"/>
              <a:gd name="T6" fmla="*/ 135 w 928"/>
              <a:gd name="T7" fmla="*/ 142 h 142"/>
              <a:gd name="T8" fmla="*/ 928 w 928"/>
              <a:gd name="T9" fmla="*/ 142 h 142"/>
              <a:gd name="T10" fmla="*/ 928 w 928"/>
              <a:gd name="T11" fmla="*/ 133 h 142"/>
              <a:gd name="T12" fmla="*/ 138 w 928"/>
              <a:gd name="T13" fmla="*/ 133 h 142"/>
              <a:gd name="T14" fmla="*/ 17 w 928"/>
              <a:gd name="T15" fmla="*/ 9 h 142"/>
              <a:gd name="T16" fmla="*/ 8 w 928"/>
              <a:gd name="T17"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8" h="142">
                <a:moveTo>
                  <a:pt x="8" y="0"/>
                </a:moveTo>
                <a:lnTo>
                  <a:pt x="0" y="7"/>
                </a:lnTo>
                <a:lnTo>
                  <a:pt x="2" y="9"/>
                </a:lnTo>
                <a:lnTo>
                  <a:pt x="135" y="142"/>
                </a:lnTo>
                <a:lnTo>
                  <a:pt x="928" y="142"/>
                </a:lnTo>
                <a:lnTo>
                  <a:pt x="928" y="133"/>
                </a:lnTo>
                <a:lnTo>
                  <a:pt x="138" y="133"/>
                </a:lnTo>
                <a:lnTo>
                  <a:pt x="17" y="9"/>
                </a:lnTo>
                <a:lnTo>
                  <a:pt x="8" y="0"/>
                </a:lnTo>
              </a:path>
            </a:pathLst>
          </a:custGeom>
          <a:solidFill>
            <a:srgbClr val="005EB8"/>
          </a:solidFill>
          <a:ln>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nvGrpSpPr>
          <p:cNvPr id="317" name="Group 316"/>
          <p:cNvGrpSpPr/>
          <p:nvPr userDrawn="1"/>
        </p:nvGrpSpPr>
        <p:grpSpPr>
          <a:xfrm>
            <a:off x="3076281" y="38492"/>
            <a:ext cx="2904873" cy="1532489"/>
            <a:chOff x="3076281" y="38492"/>
            <a:chExt cx="2904873" cy="1532489"/>
          </a:xfrm>
          <a:solidFill>
            <a:srgbClr val="483698"/>
          </a:solidFill>
        </p:grpSpPr>
        <p:grpSp>
          <p:nvGrpSpPr>
            <p:cNvPr id="318" name="Group 317"/>
            <p:cNvGrpSpPr/>
            <p:nvPr userDrawn="1"/>
          </p:nvGrpSpPr>
          <p:grpSpPr>
            <a:xfrm>
              <a:off x="4198929" y="1152427"/>
              <a:ext cx="199381" cy="199381"/>
              <a:chOff x="4472310" y="1161854"/>
              <a:chExt cx="199381" cy="199381"/>
            </a:xfrm>
            <a:grpFill/>
          </p:grpSpPr>
          <p:sp>
            <p:nvSpPr>
              <p:cNvPr id="334" name="Oval 333"/>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5"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19" name="Group 318"/>
            <p:cNvGrpSpPr/>
            <p:nvPr userDrawn="1"/>
          </p:nvGrpSpPr>
          <p:grpSpPr>
            <a:xfrm>
              <a:off x="3076281" y="1371600"/>
              <a:ext cx="199381" cy="199381"/>
              <a:chOff x="4472310" y="1161854"/>
              <a:chExt cx="199381" cy="199381"/>
            </a:xfrm>
            <a:grpFill/>
          </p:grpSpPr>
          <p:sp>
            <p:nvSpPr>
              <p:cNvPr id="332" name="Oval 331"/>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3"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0" name="Group 319"/>
            <p:cNvGrpSpPr/>
            <p:nvPr userDrawn="1"/>
          </p:nvGrpSpPr>
          <p:grpSpPr>
            <a:xfrm>
              <a:off x="5524108" y="505119"/>
              <a:ext cx="199381" cy="199381"/>
              <a:chOff x="4472310" y="1161854"/>
              <a:chExt cx="199381" cy="199381"/>
            </a:xfrm>
            <a:grpFill/>
          </p:grpSpPr>
          <p:sp>
            <p:nvSpPr>
              <p:cNvPr id="330" name="Oval 329"/>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31"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1" name="Group 320"/>
            <p:cNvGrpSpPr/>
            <p:nvPr userDrawn="1"/>
          </p:nvGrpSpPr>
          <p:grpSpPr>
            <a:xfrm>
              <a:off x="3657600" y="533400"/>
              <a:ext cx="199381" cy="199381"/>
              <a:chOff x="4472310" y="1161854"/>
              <a:chExt cx="199381" cy="199381"/>
            </a:xfrm>
            <a:grpFill/>
          </p:grpSpPr>
          <p:sp>
            <p:nvSpPr>
              <p:cNvPr id="328" name="Oval 327"/>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9"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2" name="Group 321"/>
            <p:cNvGrpSpPr/>
            <p:nvPr userDrawn="1"/>
          </p:nvGrpSpPr>
          <p:grpSpPr>
            <a:xfrm>
              <a:off x="4572000" y="133546"/>
              <a:ext cx="199381" cy="199381"/>
              <a:chOff x="4472310" y="1161854"/>
              <a:chExt cx="199381" cy="199381"/>
            </a:xfrm>
            <a:grpFill/>
          </p:grpSpPr>
          <p:sp>
            <p:nvSpPr>
              <p:cNvPr id="326" name="Oval 325"/>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7"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nvGrpSpPr>
            <p:cNvPr id="323" name="Group 322"/>
            <p:cNvGrpSpPr/>
            <p:nvPr userDrawn="1"/>
          </p:nvGrpSpPr>
          <p:grpSpPr>
            <a:xfrm>
              <a:off x="5781773" y="38492"/>
              <a:ext cx="199381" cy="199381"/>
              <a:chOff x="4472310" y="1161854"/>
              <a:chExt cx="199381" cy="199381"/>
            </a:xfrm>
            <a:grpFill/>
          </p:grpSpPr>
          <p:sp>
            <p:nvSpPr>
              <p:cNvPr id="324" name="Oval 323"/>
              <p:cNvSpPr/>
              <p:nvPr userDrawn="1"/>
            </p:nvSpPr>
            <p:spPr>
              <a:xfrm>
                <a:off x="4472310" y="1161854"/>
                <a:ext cx="199381" cy="199381"/>
              </a:xfrm>
              <a:prstGeom prst="ellipse">
                <a:avLst/>
              </a:prstGeom>
              <a:solidFill>
                <a:srgbClr val="005EB8"/>
              </a:solidFill>
              <a:ln w="19050">
                <a:solidFill>
                  <a:srgbClr val="0091DA"/>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a:solidFill>
                    <a:schemeClr val="bg1"/>
                  </a:solidFill>
                </a:endParaRPr>
              </a:p>
            </p:txBody>
          </p:sp>
          <p:sp>
            <p:nvSpPr>
              <p:cNvPr id="325" name="Freeform 281"/>
              <p:cNvSpPr>
                <a:spLocks/>
              </p:cNvSpPr>
              <p:nvPr/>
            </p:nvSpPr>
            <p:spPr bwMode="auto">
              <a:xfrm>
                <a:off x="4535424" y="1224968"/>
                <a:ext cx="73152" cy="73152"/>
              </a:xfrm>
              <a:custGeom>
                <a:avLst/>
                <a:gdLst>
                  <a:gd name="T0" fmla="*/ 15 w 31"/>
                  <a:gd name="T1" fmla="*/ 0 h 31"/>
                  <a:gd name="T2" fmla="*/ 3 w 31"/>
                  <a:gd name="T3" fmla="*/ 6 h 31"/>
                  <a:gd name="T4" fmla="*/ 0 w 31"/>
                  <a:gd name="T5" fmla="*/ 15 h 31"/>
                  <a:gd name="T6" fmla="*/ 0 w 31"/>
                  <a:gd name="T7" fmla="*/ 15 h 31"/>
                  <a:gd name="T8" fmla="*/ 15 w 31"/>
                  <a:gd name="T9" fmla="*/ 31 h 31"/>
                  <a:gd name="T10" fmla="*/ 31 w 31"/>
                  <a:gd name="T11" fmla="*/ 15 h 31"/>
                  <a:gd name="T12" fmla="*/ 15 w 31"/>
                  <a:gd name="T13" fmla="*/ 0 h 31"/>
                  <a:gd name="T14" fmla="*/ 15 w 31"/>
                  <a:gd name="T15" fmla="*/ 0 h 3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 h="31">
                    <a:moveTo>
                      <a:pt x="15" y="0"/>
                    </a:moveTo>
                    <a:cubicBezTo>
                      <a:pt x="10" y="0"/>
                      <a:pt x="6" y="2"/>
                      <a:pt x="3" y="6"/>
                    </a:cubicBezTo>
                    <a:cubicBezTo>
                      <a:pt x="1" y="8"/>
                      <a:pt x="0" y="12"/>
                      <a:pt x="0" y="15"/>
                    </a:cubicBezTo>
                    <a:cubicBezTo>
                      <a:pt x="0" y="15"/>
                      <a:pt x="0" y="15"/>
                      <a:pt x="0" y="15"/>
                    </a:cubicBezTo>
                    <a:cubicBezTo>
                      <a:pt x="0" y="24"/>
                      <a:pt x="7" y="31"/>
                      <a:pt x="15" y="31"/>
                    </a:cubicBezTo>
                    <a:cubicBezTo>
                      <a:pt x="24" y="31"/>
                      <a:pt x="31" y="24"/>
                      <a:pt x="31" y="15"/>
                    </a:cubicBezTo>
                    <a:cubicBezTo>
                      <a:pt x="31" y="7"/>
                      <a:pt x="24" y="0"/>
                      <a:pt x="15" y="0"/>
                    </a:cubicBezTo>
                    <a:cubicBezTo>
                      <a:pt x="15" y="0"/>
                      <a:pt x="15" y="0"/>
                      <a:pt x="15" y="0"/>
                    </a:cubicBezTo>
                  </a:path>
                </a:pathLst>
              </a:custGeom>
              <a:solidFill>
                <a:srgbClr val="0091DA"/>
              </a:solidFill>
              <a:ln w="19050">
                <a:solidFill>
                  <a:srgbClr val="0091DA"/>
                </a:solidFill>
              </a:ln>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389486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Right Vertical Window Image_Cobalt Blu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98482" y="1456394"/>
            <a:ext cx="5249471" cy="3442681"/>
          </a:xfrm>
          <a:noFill/>
          <a:ln w="3175">
            <a:noFill/>
            <a:prstDash val="lgDash"/>
          </a:ln>
        </p:spPr>
        <p:txBody>
          <a:bodyPr lIns="0" tIns="0" rIns="0" bIns="0" anchor="t" anchorCtr="0">
            <a:noAutofit/>
          </a:bodyPr>
          <a:lstStyle>
            <a:lvl1pPr algn="l">
              <a:defRPr sz="6600" baseline="0">
                <a:solidFill>
                  <a:schemeClr val="bg1"/>
                </a:solidFill>
              </a:defRPr>
            </a:lvl1pPr>
          </a:lstStyle>
          <a:p>
            <a:r>
              <a:rPr lang="en-GB"/>
              <a:t>Title slide text only</a:t>
            </a:r>
            <a:endParaRPr lang="en-US"/>
          </a:p>
        </p:txBody>
      </p:sp>
      <p:sp>
        <p:nvSpPr>
          <p:cNvPr id="5" name="Freeform 19">
            <a:extLst>
              <a:ext uri="{FF2B5EF4-FFF2-40B4-BE49-F238E27FC236}">
                <a16:creationId xmlns:a16="http://schemas.microsoft.com/office/drawing/2014/main" id="{EEC5B735-00AD-41B9-A513-0F7783FFBE36}"/>
              </a:ext>
            </a:extLst>
          </p:cNvPr>
          <p:cNvSpPr>
            <a:spLocks noChangeAspect="1" noEditPoints="1"/>
          </p:cNvSpPr>
          <p:nvPr userDrawn="1"/>
        </p:nvSpPr>
        <p:spPr bwMode="auto">
          <a:xfrm>
            <a:off x="998481" y="614972"/>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8" name="Freeform 19">
            <a:extLst>
              <a:ext uri="{FF2B5EF4-FFF2-40B4-BE49-F238E27FC236}">
                <a16:creationId xmlns:a16="http://schemas.microsoft.com/office/drawing/2014/main" id="{C5CCCCF1-8E34-4341-A6C5-97CC39680E55}"/>
              </a:ext>
            </a:extLst>
          </p:cNvPr>
          <p:cNvSpPr>
            <a:spLocks noChangeAspect="1" noEditPoints="1"/>
          </p:cNvSpPr>
          <p:nvPr userDrawn="1"/>
        </p:nvSpPr>
        <p:spPr bwMode="auto">
          <a:xfrm>
            <a:off x="998481" y="1357594"/>
            <a:ext cx="911399" cy="371311"/>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alpha val="0"/>
            </a:schemeClr>
          </a:solidFill>
          <a:ln>
            <a:noFill/>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6" name="Text Placeholder 3"/>
          <p:cNvSpPr>
            <a:spLocks noGrp="1"/>
          </p:cNvSpPr>
          <p:nvPr userDrawn="1">
            <p:ph type="body" sz="quarter" idx="11"/>
          </p:nvPr>
        </p:nvSpPr>
        <p:spPr>
          <a:xfrm>
            <a:off x="998482" y="5007009"/>
            <a:ext cx="5249471" cy="810000"/>
          </a:xfrm>
          <a:ln w="3175">
            <a:noFill/>
            <a:prstDash val="lgDash"/>
          </a:ln>
        </p:spPr>
        <p:txBody>
          <a:bodyPr wrap="square" anchor="b">
            <a:noAutofit/>
          </a:bodyPr>
          <a:lstStyle>
            <a:lvl1pPr>
              <a:defRPr sz="1400">
                <a:solidFill>
                  <a:schemeClr val="bg1"/>
                </a:solidFill>
              </a:defRPr>
            </a:lvl1pPr>
            <a:lvl2pPr>
              <a:defRPr sz="1400">
                <a:solidFill>
                  <a:schemeClr val="bg1"/>
                </a:solidFill>
              </a:defRPr>
            </a:lvl2pPr>
            <a:lvl3pPr>
              <a:buClr>
                <a:schemeClr val="bg1"/>
              </a:buClr>
              <a:defRPr sz="1100">
                <a:solidFill>
                  <a:schemeClr val="bg1"/>
                </a:solidFill>
              </a:defRPr>
            </a:lvl3pPr>
            <a:lvl4pPr>
              <a:buClr>
                <a:schemeClr val="bg1"/>
              </a:buClr>
              <a:defRPr sz="1100">
                <a:solidFill>
                  <a:schemeClr val="bg1"/>
                </a:solidFill>
              </a:defRPr>
            </a:lvl4pPr>
            <a:lvl5pPr>
              <a:buClr>
                <a:schemeClr val="bg1"/>
              </a:buClr>
              <a:defRPr sz="1100">
                <a:solidFill>
                  <a:schemeClr val="bg1"/>
                </a:solidFill>
              </a:defRPr>
            </a:lvl5pPr>
          </a:lstStyle>
          <a:p>
            <a:pPr lvl="0"/>
            <a:r>
              <a:rPr lang="en-US"/>
              <a:t>Click to edit Master text styles</a:t>
            </a:r>
          </a:p>
          <a:p>
            <a:pPr lvl="1"/>
            <a:r>
              <a:rPr lang="en-US"/>
              <a:t>Second level</a:t>
            </a:r>
          </a:p>
        </p:txBody>
      </p:sp>
      <p:sp>
        <p:nvSpPr>
          <p:cNvPr id="28" name="Picture Placeholder 3">
            <a:extLst>
              <a:ext uri="{FF2B5EF4-FFF2-40B4-BE49-F238E27FC236}">
                <a16:creationId xmlns:a16="http://schemas.microsoft.com/office/drawing/2014/main" id="{13BD1F9C-C7CA-4162-BCD4-0E8701D30076}"/>
              </a:ext>
            </a:extLst>
          </p:cNvPr>
          <p:cNvSpPr>
            <a:spLocks noGrp="1" noChangeAspect="1"/>
          </p:cNvSpPr>
          <p:nvPr>
            <p:ph type="pic" sz="quarter" idx="12"/>
          </p:nvPr>
        </p:nvSpPr>
        <p:spPr>
          <a:xfrm>
            <a:off x="7428968" y="371311"/>
            <a:ext cx="3764557" cy="5445698"/>
          </a:xfrm>
          <a:solidFill>
            <a:schemeClr val="accent2"/>
          </a:solidFill>
        </p:spPr>
        <p:txBody>
          <a:bodyPr vert="horz" lIns="0" tIns="0" rIns="0" bIns="0" rtlCol="0" anchor="ctr" anchorCtr="0">
            <a:noAutofit/>
          </a:bodyPr>
          <a:lstStyle>
            <a:lvl1pPr>
              <a:defRPr lang="en-GB" sz="1000" b="0">
                <a:solidFill>
                  <a:schemeClr val="bg1"/>
                </a:solidFill>
              </a:defRPr>
            </a:lvl1pPr>
          </a:lstStyle>
          <a:p>
            <a:pPr lvl="0" algn="ctr"/>
            <a:r>
              <a:rPr lang="en-US"/>
              <a:t>Click icon to add picture</a:t>
            </a:r>
            <a:endParaRPr lang="en-GB"/>
          </a:p>
        </p:txBody>
      </p:sp>
      <p:pic>
        <p:nvPicPr>
          <p:cNvPr id="9" name="Graphic 8">
            <a:extLst>
              <a:ext uri="{FF2B5EF4-FFF2-40B4-BE49-F238E27FC236}">
                <a16:creationId xmlns:a16="http://schemas.microsoft.com/office/drawing/2014/main" id="{AA9325F0-DADC-43A7-A4FF-97033BB2202D}"/>
              </a:ext>
            </a:extLst>
          </p:cNvPr>
          <p:cNvPicPr>
            <a:picLocks noChangeAspect="1"/>
          </p:cNvPicPr>
          <p:nvPr userDrawn="1"/>
        </p:nvPicPr>
        <p:blipFill>
          <a:blip r:embed="rId2" cstate="print">
            <a:extLst>
              <a:ext uri="{96DAC541-7B7A-43D3-8B79-37D633B846F1}">
                <asvg:svgBlip xmlns:asvg="http://schemas.microsoft.com/office/drawing/2016/SVG/main" r:embed="rId3"/>
              </a:ext>
            </a:extLst>
          </a:blip>
          <a:stretch>
            <a:fillRect/>
          </a:stretch>
        </p:blipFill>
        <p:spPr>
          <a:xfrm>
            <a:off x="998476" y="371311"/>
            <a:ext cx="914400" cy="368346"/>
          </a:xfrm>
          <a:prstGeom prst="rect">
            <a:avLst/>
          </a:prstGeom>
        </p:spPr>
      </p:pic>
    </p:spTree>
    <p:extLst>
      <p:ext uri="{BB962C8B-B14F-4D97-AF65-F5344CB8AC3E}">
        <p14:creationId xmlns:p14="http://schemas.microsoft.com/office/powerpoint/2010/main" val="95551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33821-7F6E-47FF-89CD-D057DAFB6B1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82938631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51.xml"/><Relationship Id="rId18" Type="http://schemas.openxmlformats.org/officeDocument/2006/relationships/slideLayout" Target="../slideLayouts/slideLayout56.xml"/><Relationship Id="rId26" Type="http://schemas.openxmlformats.org/officeDocument/2006/relationships/slideLayout" Target="../slideLayouts/slideLayout64.xml"/><Relationship Id="rId21" Type="http://schemas.openxmlformats.org/officeDocument/2006/relationships/slideLayout" Target="../slideLayouts/slideLayout59.xml"/><Relationship Id="rId34" Type="http://schemas.openxmlformats.org/officeDocument/2006/relationships/slideLayout" Target="../slideLayouts/slideLayout72.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5" Type="http://schemas.openxmlformats.org/officeDocument/2006/relationships/slideLayout" Target="../slideLayouts/slideLayout63.xml"/><Relationship Id="rId33" Type="http://schemas.openxmlformats.org/officeDocument/2006/relationships/slideLayout" Target="../slideLayouts/slideLayout71.xml"/><Relationship Id="rId38" Type="http://schemas.openxmlformats.org/officeDocument/2006/relationships/theme" Target="../theme/theme2.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slideLayout" Target="../slideLayouts/slideLayout58.xml"/><Relationship Id="rId29" Type="http://schemas.openxmlformats.org/officeDocument/2006/relationships/slideLayout" Target="../slideLayouts/slideLayout67.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24" Type="http://schemas.openxmlformats.org/officeDocument/2006/relationships/slideLayout" Target="../slideLayouts/slideLayout62.xml"/><Relationship Id="rId32" Type="http://schemas.openxmlformats.org/officeDocument/2006/relationships/slideLayout" Target="../slideLayouts/slideLayout70.xml"/><Relationship Id="rId37" Type="http://schemas.openxmlformats.org/officeDocument/2006/relationships/slideLayout" Target="../slideLayouts/slideLayout75.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23" Type="http://schemas.openxmlformats.org/officeDocument/2006/relationships/slideLayout" Target="../slideLayouts/slideLayout61.xml"/><Relationship Id="rId28" Type="http://schemas.openxmlformats.org/officeDocument/2006/relationships/slideLayout" Target="../slideLayouts/slideLayout66.xml"/><Relationship Id="rId36" Type="http://schemas.openxmlformats.org/officeDocument/2006/relationships/slideLayout" Target="../slideLayouts/slideLayout74.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31" Type="http://schemas.openxmlformats.org/officeDocument/2006/relationships/slideLayout" Target="../slideLayouts/slideLayout69.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 Id="rId22" Type="http://schemas.openxmlformats.org/officeDocument/2006/relationships/slideLayout" Target="../slideLayouts/slideLayout60.xml"/><Relationship Id="rId27" Type="http://schemas.openxmlformats.org/officeDocument/2006/relationships/slideLayout" Target="../slideLayouts/slideLayout65.xml"/><Relationship Id="rId30" Type="http://schemas.openxmlformats.org/officeDocument/2006/relationships/slideLayout" Target="../slideLayouts/slideLayout68.xml"/><Relationship Id="rId35" Type="http://schemas.openxmlformats.org/officeDocument/2006/relationships/slideLayout" Target="../slideLayouts/slideLayout73.xml"/><Relationship Id="rId8" Type="http://schemas.openxmlformats.org/officeDocument/2006/relationships/slideLayout" Target="../slideLayouts/slideLayout46.xml"/><Relationship Id="rId3"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5365" y="431800"/>
            <a:ext cx="10204451" cy="5334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995365" y="1330325"/>
            <a:ext cx="10200683" cy="45466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hape 8"/>
          <p:cNvSpPr txBox="1">
            <a:spLocks/>
          </p:cNvSpPr>
          <p:nvPr userDrawn="1"/>
        </p:nvSpPr>
        <p:spPr>
          <a:xfrm>
            <a:off x="11657813" y="6504069"/>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accent2"/>
                </a:solidFill>
                <a:latin typeface="+mn-lt"/>
                <a:ea typeface="Arial"/>
                <a:cs typeface="Arial" panose="020B0604020202020204" pitchFamily="34" charset="0"/>
              </a:rPr>
              <a:pPr algn="r"/>
              <a:t>‹#›</a:t>
            </a:fld>
            <a:endParaRPr lang="en-GB" sz="1000">
              <a:solidFill>
                <a:schemeClr val="accent2"/>
              </a:solidFill>
              <a:latin typeface="+mn-lt"/>
              <a:ea typeface="Arial"/>
              <a:cs typeface="Arial" panose="020B0604020202020204" pitchFamily="34" charset="0"/>
            </a:endParaRPr>
          </a:p>
        </p:txBody>
      </p:sp>
      <p:cxnSp>
        <p:nvCxnSpPr>
          <p:cNvPr id="17" name="Straight Connector 16">
            <a:extLst>
              <a:ext uri="{FF2B5EF4-FFF2-40B4-BE49-F238E27FC236}">
                <a16:creationId xmlns:a16="http://schemas.microsoft.com/office/drawing/2014/main" id="{F024B3B3-3138-44BB-8DDD-6BDCEF24DEDC}"/>
              </a:ext>
            </a:extLst>
          </p:cNvPr>
          <p:cNvCxnSpPr/>
          <p:nvPr userDrawn="1"/>
        </p:nvCxnSpPr>
        <p:spPr>
          <a:xfrm>
            <a:off x="11639751" y="6504069"/>
            <a:ext cx="0" cy="149412"/>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6171138"/>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 id="2147483879" r:id="rId16"/>
    <p:sldLayoutId id="2147483880" r:id="rId17"/>
    <p:sldLayoutId id="2147483881" r:id="rId18"/>
    <p:sldLayoutId id="2147483882" r:id="rId19"/>
    <p:sldLayoutId id="2147483883" r:id="rId20"/>
    <p:sldLayoutId id="2147483884" r:id="rId21"/>
    <p:sldLayoutId id="2147483885" r:id="rId22"/>
    <p:sldLayoutId id="2147483886" r:id="rId23"/>
    <p:sldLayoutId id="2147483887" r:id="rId24"/>
    <p:sldLayoutId id="2147483888" r:id="rId25"/>
    <p:sldLayoutId id="2147483889" r:id="rId26"/>
    <p:sldLayoutId id="2147483890" r:id="rId27"/>
    <p:sldLayoutId id="2147483891" r:id="rId28"/>
    <p:sldLayoutId id="2147483892" r:id="rId29"/>
    <p:sldLayoutId id="2147483893" r:id="rId30"/>
    <p:sldLayoutId id="2147483894" r:id="rId31"/>
    <p:sldLayoutId id="2147483895" r:id="rId32"/>
    <p:sldLayoutId id="2147483896" r:id="rId33"/>
    <p:sldLayoutId id="2147483897" r:id="rId34"/>
    <p:sldLayoutId id="2147483898" r:id="rId35"/>
    <p:sldLayoutId id="2147483899" r:id="rId36"/>
    <p:sldLayoutId id="2147483900" r:id="rId37"/>
    <p:sldLayoutId id="2147483939" r:id="rId38"/>
  </p:sldLayoutIdLst>
  <p:txStyles>
    <p:titleStyle>
      <a:lvl1pPr algn="l" defTabSz="914377" rtl="0" eaLnBrk="1" latinLnBrk="0" hangingPunct="1">
        <a:lnSpc>
          <a:spcPct val="70000"/>
        </a:lnSpc>
        <a:spcBef>
          <a:spcPct val="0"/>
        </a:spcBef>
        <a:buNone/>
        <a:defRPr sz="4400" kern="1200">
          <a:solidFill>
            <a:schemeClr val="accent2"/>
          </a:solidFill>
          <a:latin typeface="+mj-lt"/>
          <a:ea typeface="+mj-ea"/>
          <a:cs typeface="+mj-cs"/>
        </a:defRPr>
      </a:lvl1pPr>
    </p:titleStyle>
    <p:bodyStyle>
      <a:lvl1pPr marL="0" indent="0" algn="l" defTabSz="914377" rtl="0" eaLnBrk="1" latinLnBrk="0" hangingPunct="1">
        <a:lnSpc>
          <a:spcPct val="100000"/>
        </a:lnSpc>
        <a:spcBef>
          <a:spcPts val="0"/>
        </a:spcBef>
        <a:spcAft>
          <a:spcPts val="600"/>
        </a:spcAft>
        <a:buFontTx/>
        <a:buNone/>
        <a:defRPr sz="1600" b="1" kern="1200">
          <a:solidFill>
            <a:schemeClr val="accent2"/>
          </a:solidFill>
          <a:latin typeface="+mn-lt"/>
          <a:ea typeface="+mn-ea"/>
          <a:cs typeface="+mn-cs"/>
        </a:defRPr>
      </a:lvl1pPr>
      <a:lvl2pPr marL="0" indent="0" algn="l" defTabSz="914377" rtl="0" eaLnBrk="1" latinLnBrk="0" hangingPunct="1">
        <a:lnSpc>
          <a:spcPct val="100000"/>
        </a:lnSpc>
        <a:spcBef>
          <a:spcPts val="0"/>
        </a:spcBef>
        <a:spcAft>
          <a:spcPts val="600"/>
        </a:spcAft>
        <a:buFontTx/>
        <a:buNone/>
        <a:defRPr sz="1600" kern="1200">
          <a:solidFill>
            <a:schemeClr val="accent2"/>
          </a:solidFill>
          <a:latin typeface="+mn-lt"/>
          <a:ea typeface="+mn-ea"/>
          <a:cs typeface="+mn-cs"/>
        </a:defRPr>
      </a:lvl2pPr>
      <a:lvl3pPr marL="180970"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3pPr>
      <a:lvl4pPr marL="361942"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4pPr>
      <a:lvl5pPr marL="542912"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baseline="0">
          <a:solidFill>
            <a:schemeClr val="accent2"/>
          </a:solidFill>
          <a:latin typeface="+mn-lt"/>
          <a:ea typeface="+mn-ea"/>
          <a:cs typeface="+mn-cs"/>
        </a:defRPr>
      </a:lvl5pPr>
      <a:lvl6pPr marL="719121" indent="-180970"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896916" indent="-177796"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074712" indent="-177796"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1257269" indent="-182558" algn="l" defTabSz="914377" rtl="0" eaLnBrk="1" latinLnBrk="0" hangingPunct="1">
        <a:lnSpc>
          <a:spcPct val="90000"/>
        </a:lnSpc>
        <a:spcBef>
          <a:spcPts val="500"/>
        </a:spcBef>
        <a:buFont typeface="Arial" panose="020B0604020202020204" pitchFamily="34" charset="0"/>
        <a:buChar char="•"/>
        <a:defRPr sz="1500" kern="1200">
          <a:solidFill>
            <a:schemeClr val="tx2"/>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02" userDrawn="1">
          <p15:clr>
            <a:srgbClr val="F26B43"/>
          </p15:clr>
        </p15:guide>
        <p15:guide id="2" pos="627" userDrawn="1">
          <p15:clr>
            <a:srgbClr val="F26B43"/>
          </p15:clr>
        </p15:guide>
        <p15:guide id="3" pos="7055" userDrawn="1">
          <p15:clr>
            <a:srgbClr val="F26B43"/>
          </p15:clr>
        </p15:guide>
        <p15:guide id="4" orient="horz" pos="838" userDrawn="1">
          <p15:clr>
            <a:srgbClr val="F26B43"/>
          </p15:clr>
        </p15:guide>
        <p15:guide id="5" orient="horz" pos="612" userDrawn="1">
          <p15:clr>
            <a:srgbClr val="F26B43"/>
          </p15:clr>
        </p15:guide>
        <p15:guide id="6" orient="horz" pos="27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5365" y="431800"/>
            <a:ext cx="10204451" cy="53340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p:cNvSpPr>
            <a:spLocks noGrp="1"/>
          </p:cNvSpPr>
          <p:nvPr>
            <p:ph type="body" idx="1"/>
          </p:nvPr>
        </p:nvSpPr>
        <p:spPr>
          <a:xfrm>
            <a:off x="995365" y="1330325"/>
            <a:ext cx="10200683" cy="4546600"/>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9" name="Shape 8"/>
          <p:cNvSpPr txBox="1">
            <a:spLocks/>
          </p:cNvSpPr>
          <p:nvPr userDrawn="1"/>
        </p:nvSpPr>
        <p:spPr>
          <a:xfrm>
            <a:off x="11657813" y="6504069"/>
            <a:ext cx="242487" cy="149412"/>
          </a:xfrm>
          <a:prstGeom prst="rect">
            <a:avLst/>
          </a:prstGeom>
        </p:spPr>
        <p:txBody>
          <a:bodyPr lIns="0" tIns="0" rIns="0" bIns="0" anchor="b" anchorCtr="0"/>
          <a:lstStyle>
            <a:defPPr>
              <a:defRPr lang="en-US"/>
            </a:defPPr>
            <a:lvl1pPr marL="0" algn="l" defTabSz="457200" rtl="0" eaLnBrk="1" latinLnBrk="0" hangingPunct="1">
              <a:defRPr sz="1000" kern="1200">
                <a:solidFill>
                  <a:srgbClr val="0061A8"/>
                </a:solidFill>
                <a:latin typeface="Arial"/>
                <a:ea typeface="Arial"/>
                <a:cs typeface="Arial"/>
                <a:sym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86CB4B4D-7CA3-9044-876B-883B54F8677D}" type="slidenum">
              <a:rPr lang="en-GB" sz="1000" smtClean="0">
                <a:solidFill>
                  <a:schemeClr val="accent2"/>
                </a:solidFill>
                <a:latin typeface="+mn-lt"/>
                <a:ea typeface="Arial"/>
                <a:cs typeface="Arial" panose="020B0604020202020204" pitchFamily="34" charset="0"/>
              </a:rPr>
              <a:pPr algn="r"/>
              <a:t>‹#›</a:t>
            </a:fld>
            <a:endParaRPr lang="en-GB" sz="1000">
              <a:solidFill>
                <a:schemeClr val="accent2"/>
              </a:solidFill>
              <a:latin typeface="+mn-lt"/>
              <a:ea typeface="Arial"/>
              <a:cs typeface="Arial" panose="020B0604020202020204" pitchFamily="34" charset="0"/>
            </a:endParaRPr>
          </a:p>
        </p:txBody>
      </p:sp>
      <p:cxnSp>
        <p:nvCxnSpPr>
          <p:cNvPr id="17" name="Straight Connector 16">
            <a:extLst>
              <a:ext uri="{FF2B5EF4-FFF2-40B4-BE49-F238E27FC236}">
                <a16:creationId xmlns:a16="http://schemas.microsoft.com/office/drawing/2014/main" id="{F024B3B3-3138-44BB-8DDD-6BDCEF24DEDC}"/>
              </a:ext>
            </a:extLst>
          </p:cNvPr>
          <p:cNvCxnSpPr/>
          <p:nvPr userDrawn="1"/>
        </p:nvCxnSpPr>
        <p:spPr>
          <a:xfrm>
            <a:off x="11639751" y="6504069"/>
            <a:ext cx="0" cy="149412"/>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2240102"/>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 id="2147483914" r:id="rId13"/>
    <p:sldLayoutId id="2147483915" r:id="rId14"/>
    <p:sldLayoutId id="2147483916" r:id="rId15"/>
    <p:sldLayoutId id="2147483917" r:id="rId16"/>
    <p:sldLayoutId id="2147483918" r:id="rId17"/>
    <p:sldLayoutId id="2147483919" r:id="rId18"/>
    <p:sldLayoutId id="2147483920" r:id="rId19"/>
    <p:sldLayoutId id="2147483921" r:id="rId20"/>
    <p:sldLayoutId id="2147483922" r:id="rId21"/>
    <p:sldLayoutId id="2147483923" r:id="rId22"/>
    <p:sldLayoutId id="2147483924" r:id="rId23"/>
    <p:sldLayoutId id="2147483925" r:id="rId24"/>
    <p:sldLayoutId id="2147483926" r:id="rId25"/>
    <p:sldLayoutId id="2147483927" r:id="rId26"/>
    <p:sldLayoutId id="2147483928" r:id="rId27"/>
    <p:sldLayoutId id="2147483929" r:id="rId28"/>
    <p:sldLayoutId id="2147483930" r:id="rId29"/>
    <p:sldLayoutId id="2147483931" r:id="rId30"/>
    <p:sldLayoutId id="2147483932" r:id="rId31"/>
    <p:sldLayoutId id="2147483933" r:id="rId32"/>
    <p:sldLayoutId id="2147483934" r:id="rId33"/>
    <p:sldLayoutId id="2147483935" r:id="rId34"/>
    <p:sldLayoutId id="2147483936" r:id="rId35"/>
    <p:sldLayoutId id="2147483937" r:id="rId36"/>
    <p:sldLayoutId id="2147483938" r:id="rId37"/>
  </p:sldLayoutIdLst>
  <p:txStyles>
    <p:titleStyle>
      <a:lvl1pPr algn="l" defTabSz="914377" rtl="0" eaLnBrk="1" latinLnBrk="0" hangingPunct="1">
        <a:lnSpc>
          <a:spcPct val="70000"/>
        </a:lnSpc>
        <a:spcBef>
          <a:spcPct val="0"/>
        </a:spcBef>
        <a:buNone/>
        <a:defRPr sz="4400" kern="1200">
          <a:solidFill>
            <a:schemeClr val="accent2"/>
          </a:solidFill>
          <a:latin typeface="+mj-lt"/>
          <a:ea typeface="+mj-ea"/>
          <a:cs typeface="+mj-cs"/>
        </a:defRPr>
      </a:lvl1pPr>
    </p:titleStyle>
    <p:bodyStyle>
      <a:lvl1pPr marL="0" indent="0" algn="l" defTabSz="914377" rtl="0" eaLnBrk="1" latinLnBrk="0" hangingPunct="1">
        <a:lnSpc>
          <a:spcPct val="100000"/>
        </a:lnSpc>
        <a:spcBef>
          <a:spcPts val="0"/>
        </a:spcBef>
        <a:spcAft>
          <a:spcPts val="600"/>
        </a:spcAft>
        <a:buFontTx/>
        <a:buNone/>
        <a:defRPr sz="1600" b="1" kern="1200">
          <a:solidFill>
            <a:schemeClr val="accent2"/>
          </a:solidFill>
          <a:latin typeface="+mn-lt"/>
          <a:ea typeface="+mn-ea"/>
          <a:cs typeface="+mn-cs"/>
        </a:defRPr>
      </a:lvl1pPr>
      <a:lvl2pPr marL="0" indent="0" algn="l" defTabSz="914377" rtl="0" eaLnBrk="1" latinLnBrk="0" hangingPunct="1">
        <a:lnSpc>
          <a:spcPct val="100000"/>
        </a:lnSpc>
        <a:spcBef>
          <a:spcPts val="0"/>
        </a:spcBef>
        <a:spcAft>
          <a:spcPts val="600"/>
        </a:spcAft>
        <a:buFontTx/>
        <a:buNone/>
        <a:defRPr sz="1600" kern="1200">
          <a:solidFill>
            <a:schemeClr val="accent2"/>
          </a:solidFill>
          <a:latin typeface="+mn-lt"/>
          <a:ea typeface="+mn-ea"/>
          <a:cs typeface="+mn-cs"/>
        </a:defRPr>
      </a:lvl2pPr>
      <a:lvl3pPr marL="180970"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3pPr>
      <a:lvl4pPr marL="361942"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a:solidFill>
            <a:schemeClr val="accent2"/>
          </a:solidFill>
          <a:latin typeface="+mn-lt"/>
          <a:ea typeface="+mn-ea"/>
          <a:cs typeface="+mn-cs"/>
        </a:defRPr>
      </a:lvl4pPr>
      <a:lvl5pPr marL="542912" indent="-180970" algn="l" defTabSz="914377" rtl="0" eaLnBrk="1" latinLnBrk="0" hangingPunct="1">
        <a:lnSpc>
          <a:spcPct val="100000"/>
        </a:lnSpc>
        <a:spcBef>
          <a:spcPts val="0"/>
        </a:spcBef>
        <a:spcAft>
          <a:spcPts val="600"/>
        </a:spcAft>
        <a:buClrTx/>
        <a:buFont typeface="Arial" panose="020B0604020202020204" pitchFamily="34" charset="0"/>
        <a:buChar char="•"/>
        <a:defRPr sz="1600" kern="1200" baseline="0">
          <a:solidFill>
            <a:schemeClr val="accent2"/>
          </a:solidFill>
          <a:latin typeface="+mn-lt"/>
          <a:ea typeface="+mn-ea"/>
          <a:cs typeface="+mn-cs"/>
        </a:defRPr>
      </a:lvl5pPr>
      <a:lvl6pPr marL="719121" indent="-180970"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896916" indent="-177796"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074712" indent="-177796" algn="l" defTabSz="914377"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1257269" indent="-182558" algn="l" defTabSz="914377" rtl="0" eaLnBrk="1" latinLnBrk="0" hangingPunct="1">
        <a:lnSpc>
          <a:spcPct val="90000"/>
        </a:lnSpc>
        <a:spcBef>
          <a:spcPts val="500"/>
        </a:spcBef>
        <a:buFont typeface="Arial" panose="020B0604020202020204" pitchFamily="34" charset="0"/>
        <a:buChar char="•"/>
        <a:defRPr sz="1500" kern="1200">
          <a:solidFill>
            <a:schemeClr val="tx2"/>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02">
          <p15:clr>
            <a:srgbClr val="F26B43"/>
          </p15:clr>
        </p15:guide>
        <p15:guide id="2" pos="627">
          <p15:clr>
            <a:srgbClr val="F26B43"/>
          </p15:clr>
        </p15:guide>
        <p15:guide id="3" pos="7055">
          <p15:clr>
            <a:srgbClr val="F26B43"/>
          </p15:clr>
        </p15:guide>
        <p15:guide id="4" orient="horz" pos="838">
          <p15:clr>
            <a:srgbClr val="F26B43"/>
          </p15:clr>
        </p15:guide>
        <p15:guide id="5" orient="horz" pos="612">
          <p15:clr>
            <a:srgbClr val="F26B43"/>
          </p15:clr>
        </p15:guide>
        <p15:guide id="6" orient="horz" pos="27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5.xml"/><Relationship Id="rId7" Type="http://schemas.openxmlformats.org/officeDocument/2006/relationships/image" Target="../media/image17.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mailto:dortpru@gmail.com"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 Id="rId4" Type="http://schemas.openxmlformats.org/officeDocument/2006/relationships/hyperlink" Target="mailto:nimit.dhalia2057@gov.in"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2B852E5-4A7A-0BEA-DD56-C38459A5C2A0}"/>
              </a:ext>
            </a:extLst>
          </p:cNvPr>
          <p:cNvGrpSpPr/>
          <p:nvPr/>
        </p:nvGrpSpPr>
        <p:grpSpPr>
          <a:xfrm>
            <a:off x="1828377" y="3135086"/>
            <a:ext cx="8867224" cy="1328652"/>
            <a:chOff x="1683926" y="2792966"/>
            <a:chExt cx="8536819" cy="495483"/>
          </a:xfrm>
        </p:grpSpPr>
        <p:sp>
          <p:nvSpPr>
            <p:cNvPr id="28" name="KMA1D1FEAF"/>
            <p:cNvSpPr>
              <a:spLocks noChangeArrowheads="1"/>
            </p:cNvSpPr>
            <p:nvPr>
              <p:custDataLst>
                <p:tags r:id="rId2"/>
              </p:custDataLst>
            </p:nvPr>
          </p:nvSpPr>
          <p:spPr bwMode="auto">
            <a:xfrm>
              <a:off x="1683926" y="2792966"/>
              <a:ext cx="8536819" cy="495483"/>
            </a:xfrm>
            <a:prstGeom prst="rect">
              <a:avLst/>
            </a:prstGeom>
            <a:solidFill>
              <a:srgbClr val="7030A0"/>
            </a:solidFill>
            <a:ln w="9525">
              <a:noFill/>
              <a:miter lim="800000"/>
              <a:headEnd/>
              <a:tailEnd/>
            </a:ln>
            <a:effectLst/>
          </p:spPr>
          <p:txBody>
            <a:bodyPr wrap="none" lIns="365760" tIns="0" rIns="91429" bIns="91440" anchor="ctr"/>
            <a:lstStyle/>
            <a:p>
              <a:pPr marL="0" marR="0" lvl="2" indent="0" algn="ctr" defTabSz="914400" rtl="0" eaLnBrk="1" fontAlgn="auto" latinLnBrk="0" hangingPunct="1">
                <a:lnSpc>
                  <a:spcPct val="100000"/>
                </a:lnSpc>
                <a:spcBef>
                  <a:spcPts val="600"/>
                </a:spcBef>
                <a:spcAft>
                  <a:spcPts val="0"/>
                </a:spcAft>
                <a:buClr>
                  <a:srgbClr val="FFFFFF"/>
                </a:buClr>
                <a:buSzPct val="80000"/>
                <a:buFontTx/>
                <a:buNone/>
                <a:tabLst/>
                <a:defRPr/>
              </a:pPr>
              <a:r>
                <a:rPr kumimoji="0" lang="en-US" sz="2400" b="1" i="0" u="none" strike="noStrike" kern="1200" cap="none" spc="100" normalizeH="0" baseline="0" noProof="0">
                  <a:ln>
                    <a:noFill/>
                  </a:ln>
                  <a:solidFill>
                    <a:srgbClr val="FFFFFF"/>
                  </a:solidFill>
                  <a:effectLst/>
                  <a:uLnTx/>
                  <a:uFillTx/>
                  <a:latin typeface="Bookman Old Style"/>
                  <a:ea typeface="+mn-ea"/>
                  <a:cs typeface="Arial"/>
                </a:rPr>
                <a:t>Business Ready (B-Ready)</a:t>
              </a:r>
            </a:p>
            <a:p>
              <a:pPr marL="0" marR="0" lvl="2" indent="0" algn="ctr" defTabSz="914400" rtl="0" eaLnBrk="1" fontAlgn="auto" latinLnBrk="0" hangingPunct="1">
                <a:lnSpc>
                  <a:spcPct val="100000"/>
                </a:lnSpc>
                <a:spcBef>
                  <a:spcPts val="600"/>
                </a:spcBef>
                <a:spcAft>
                  <a:spcPts val="0"/>
                </a:spcAft>
                <a:buClr>
                  <a:srgbClr val="FFFFFF"/>
                </a:buClr>
                <a:buSzPct val="80000"/>
                <a:buFontTx/>
                <a:buNone/>
                <a:tabLst/>
                <a:defRPr/>
              </a:pPr>
              <a:r>
                <a:rPr kumimoji="0" lang="en-US" sz="2400" b="1" i="1" strike="noStrike" kern="1200" cap="none" spc="100" normalizeH="0" baseline="0" noProof="0">
                  <a:ln>
                    <a:noFill/>
                  </a:ln>
                  <a:solidFill>
                    <a:srgbClr val="FFFFFF"/>
                  </a:solidFill>
                  <a:effectLst/>
                  <a:uLnTx/>
                  <a:uFillTx/>
                  <a:latin typeface="Bookman Old Style"/>
                  <a:ea typeface="+mn-ea"/>
                  <a:cs typeface="Arial"/>
                </a:rPr>
                <a:t>By The World Bank Group (WBG)</a:t>
              </a:r>
            </a:p>
          </p:txBody>
        </p:sp>
        <p:pic>
          <p:nvPicPr>
            <p:cNvPr id="4" name="Graphic 3" descr="Bank with solid fill">
              <a:extLst>
                <a:ext uri="{FF2B5EF4-FFF2-40B4-BE49-F238E27FC236}">
                  <a16:creationId xmlns:a16="http://schemas.microsoft.com/office/drawing/2014/main" id="{C3287AC9-D408-1C6D-334D-7A3493F43D6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781383" y="2824708"/>
              <a:ext cx="973203" cy="431998"/>
            </a:xfrm>
            <a:prstGeom prst="rect">
              <a:avLst/>
            </a:prstGeom>
          </p:spPr>
        </p:pic>
      </p:grpSp>
      <p:pic>
        <p:nvPicPr>
          <p:cNvPr id="5" name="Picture 4">
            <a:extLst>
              <a:ext uri="{FF2B5EF4-FFF2-40B4-BE49-F238E27FC236}">
                <a16:creationId xmlns:a16="http://schemas.microsoft.com/office/drawing/2014/main" id="{CBFFB194-02CE-9DDB-0CE1-545481C2038E}"/>
              </a:ext>
            </a:extLst>
          </p:cNvPr>
          <p:cNvPicPr>
            <a:picLocks noChangeAspect="1"/>
          </p:cNvPicPr>
          <p:nvPr/>
        </p:nvPicPr>
        <p:blipFill>
          <a:blip r:embed="rId7"/>
          <a:stretch>
            <a:fillRect/>
          </a:stretch>
        </p:blipFill>
        <p:spPr>
          <a:xfrm>
            <a:off x="4155922" y="1866373"/>
            <a:ext cx="3880156" cy="986896"/>
          </a:xfrm>
          <a:prstGeom prst="rect">
            <a:avLst/>
          </a:prstGeom>
        </p:spPr>
      </p:pic>
      <p:sp>
        <p:nvSpPr>
          <p:cNvPr id="7" name="KMA1D1FEAF">
            <a:extLst>
              <a:ext uri="{FF2B5EF4-FFF2-40B4-BE49-F238E27FC236}">
                <a16:creationId xmlns:a16="http://schemas.microsoft.com/office/drawing/2014/main" id="{95F52D8E-E0C3-9924-F2E1-9290C4261F95}"/>
              </a:ext>
            </a:extLst>
          </p:cNvPr>
          <p:cNvSpPr>
            <a:spLocks noChangeArrowheads="1"/>
          </p:cNvSpPr>
          <p:nvPr>
            <p:custDataLst>
              <p:tags r:id="rId1"/>
            </p:custDataLst>
          </p:nvPr>
        </p:nvSpPr>
        <p:spPr bwMode="auto">
          <a:xfrm>
            <a:off x="1267800" y="4971403"/>
            <a:ext cx="9808801" cy="588615"/>
          </a:xfrm>
          <a:prstGeom prst="rect">
            <a:avLst/>
          </a:prstGeom>
          <a:noFill/>
          <a:ln w="9525">
            <a:noFill/>
            <a:miter lim="800000"/>
            <a:headEnd/>
            <a:tailEnd/>
          </a:ln>
          <a:effectLst/>
        </p:spPr>
        <p:txBody>
          <a:bodyPr wrap="none" lIns="365760" tIns="0" rIns="91429" bIns="91440" anchor="ctr"/>
          <a:lstStyle/>
          <a:p>
            <a:pPr marL="0" marR="0" lvl="2" indent="0" algn="ctr" defTabSz="914400" rtl="0" eaLnBrk="1" fontAlgn="auto" latinLnBrk="0" hangingPunct="1">
              <a:lnSpc>
                <a:spcPct val="100000"/>
              </a:lnSpc>
              <a:spcBef>
                <a:spcPts val="600"/>
              </a:spcBef>
              <a:spcAft>
                <a:spcPts val="0"/>
              </a:spcAft>
              <a:buClr>
                <a:srgbClr val="FFFFFF"/>
              </a:buClr>
              <a:buSzPct val="80000"/>
              <a:buFontTx/>
              <a:buNone/>
              <a:tabLst/>
              <a:defRPr/>
            </a:pPr>
            <a:r>
              <a:rPr kumimoji="0" lang="en-US" sz="2400" b="1" i="0" u="none" strike="noStrike" kern="1200" cap="none" spc="100" normalizeH="0" baseline="0" noProof="0" dirty="0">
                <a:ln>
                  <a:noFill/>
                </a:ln>
                <a:solidFill>
                  <a:srgbClr val="FFFFFF"/>
                </a:solidFill>
                <a:effectLst/>
                <a:uLnTx/>
                <a:uFillTx/>
                <a:latin typeface="Bookman Old Style" panose="02050604050505020204" pitchFamily="18" charset="0"/>
                <a:ea typeface="+mn-ea"/>
                <a:cs typeface="Arial" pitchFamily="34" charset="0"/>
              </a:rPr>
              <a:t>Topic – Taxation</a:t>
            </a:r>
          </a:p>
          <a:p>
            <a:pPr marL="0" marR="0" lvl="2" indent="0" algn="ctr" defTabSz="914400" rtl="0" eaLnBrk="1" fontAlgn="auto" latinLnBrk="0" hangingPunct="1">
              <a:lnSpc>
                <a:spcPct val="100000"/>
              </a:lnSpc>
              <a:spcBef>
                <a:spcPts val="600"/>
              </a:spcBef>
              <a:spcAft>
                <a:spcPts val="0"/>
              </a:spcAft>
              <a:buClr>
                <a:srgbClr val="FFFFFF"/>
              </a:buClr>
              <a:buSzPct val="80000"/>
              <a:buFontTx/>
              <a:buNone/>
              <a:tabLst/>
              <a:defRPr/>
            </a:pPr>
            <a:r>
              <a:rPr lang="en-US" sz="2000" b="1" spc="100" dirty="0">
                <a:solidFill>
                  <a:srgbClr val="FFFFFF"/>
                </a:solidFill>
                <a:latin typeface="Bookman Old Style" panose="02050604050505020204" pitchFamily="18" charset="0"/>
                <a:cs typeface="Arial" pitchFamily="34" charset="0"/>
              </a:rPr>
              <a:t>12th July </a:t>
            </a:r>
            <a:r>
              <a:rPr kumimoji="0" lang="en-US" sz="2000" b="1" i="0" u="none" strike="noStrike" kern="1200" cap="none" spc="100" normalizeH="0" baseline="0" noProof="0" dirty="0">
                <a:ln>
                  <a:noFill/>
                </a:ln>
                <a:solidFill>
                  <a:srgbClr val="FFFFFF"/>
                </a:solidFill>
                <a:effectLst/>
                <a:uLnTx/>
                <a:uFillTx/>
                <a:latin typeface="Bookman Old Style" panose="02050604050505020204" pitchFamily="18" charset="0"/>
                <a:ea typeface="+mn-ea"/>
                <a:cs typeface="Arial" pitchFamily="34" charset="0"/>
              </a:rPr>
              <a:t>2025</a:t>
            </a:r>
          </a:p>
        </p:txBody>
      </p:sp>
    </p:spTree>
    <p:extLst>
      <p:ext uri="{BB962C8B-B14F-4D97-AF65-F5344CB8AC3E}">
        <p14:creationId xmlns:p14="http://schemas.microsoft.com/office/powerpoint/2010/main" val="3128590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D16BA6E-5571-555E-0319-30BC3E051D08}"/>
              </a:ext>
            </a:extLst>
          </p:cNvPr>
          <p:cNvSpPr txBox="1">
            <a:spLocks/>
          </p:cNvSpPr>
          <p:nvPr/>
        </p:nvSpPr>
        <p:spPr>
          <a:xfrm>
            <a:off x="728010" y="491310"/>
            <a:ext cx="10195200"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Types of firms to be surveyed by WBG</a:t>
            </a:r>
          </a:p>
        </p:txBody>
      </p:sp>
      <p:graphicFrame>
        <p:nvGraphicFramePr>
          <p:cNvPr id="7" name="Table 6">
            <a:extLst>
              <a:ext uri="{FF2B5EF4-FFF2-40B4-BE49-F238E27FC236}">
                <a16:creationId xmlns:a16="http://schemas.microsoft.com/office/drawing/2014/main" id="{746B5558-1D83-B761-CA82-A0CF171803C8}"/>
              </a:ext>
            </a:extLst>
          </p:cNvPr>
          <p:cNvGraphicFramePr>
            <a:graphicFrameLocks noGrp="1"/>
          </p:cNvGraphicFramePr>
          <p:nvPr/>
        </p:nvGraphicFramePr>
        <p:xfrm>
          <a:off x="516070" y="1035988"/>
          <a:ext cx="11383830" cy="4937760"/>
        </p:xfrm>
        <a:graphic>
          <a:graphicData uri="http://schemas.openxmlformats.org/drawingml/2006/table">
            <a:tbl>
              <a:tblPr firstRow="1" bandRow="1">
                <a:tableStyleId>{5C22544A-7EE6-4342-B048-85BDC9FD1C3A}</a:tableStyleId>
              </a:tblPr>
              <a:tblGrid>
                <a:gridCol w="5375697">
                  <a:extLst>
                    <a:ext uri="{9D8B030D-6E8A-4147-A177-3AD203B41FA5}">
                      <a16:colId xmlns:a16="http://schemas.microsoft.com/office/drawing/2014/main" val="20000"/>
                    </a:ext>
                  </a:extLst>
                </a:gridCol>
                <a:gridCol w="6008133">
                  <a:extLst>
                    <a:ext uri="{9D8B030D-6E8A-4147-A177-3AD203B41FA5}">
                      <a16:colId xmlns:a16="http://schemas.microsoft.com/office/drawing/2014/main" val="20001"/>
                    </a:ext>
                  </a:extLst>
                </a:gridCol>
              </a:tblGrid>
              <a:tr h="0">
                <a:tc>
                  <a:txBody>
                    <a:bodyPr/>
                    <a:lstStyle/>
                    <a:p>
                      <a:pPr algn="ctr"/>
                      <a:r>
                        <a:rPr lang="en-US" dirty="0">
                          <a:latin typeface="Bookman Old Style" pitchFamily="18" charset="0"/>
                        </a:rPr>
                        <a:t>Included</a:t>
                      </a:r>
                    </a:p>
                  </a:txBody>
                  <a:tcPr/>
                </a:tc>
                <a:tc>
                  <a:txBody>
                    <a:bodyPr/>
                    <a:lstStyle/>
                    <a:p>
                      <a:pPr algn="ctr"/>
                      <a:r>
                        <a:rPr lang="en-US" dirty="0">
                          <a:latin typeface="Bookman Old Style" pitchFamily="18" charset="0"/>
                        </a:rPr>
                        <a:t>Excluded</a:t>
                      </a:r>
                    </a:p>
                  </a:txBody>
                  <a:tcPr/>
                </a:tc>
                <a:extLst>
                  <a:ext uri="{0D108BD9-81ED-4DB2-BD59-A6C34878D82A}">
                    <a16:rowId xmlns:a16="http://schemas.microsoft.com/office/drawing/2014/main" val="10000"/>
                  </a:ext>
                </a:extLst>
              </a:tr>
              <a:tr h="0">
                <a:tc gridSpan="2">
                  <a:txBody>
                    <a:bodyPr/>
                    <a:lstStyle/>
                    <a:p>
                      <a:pPr algn="ctr"/>
                      <a:r>
                        <a:rPr lang="en-US" b="1">
                          <a:latin typeface="Bookman Old Style" pitchFamily="18" charset="0"/>
                        </a:rPr>
                        <a:t>SECTORS</a:t>
                      </a:r>
                    </a:p>
                  </a:txBody>
                  <a:tcPr/>
                </a:tc>
                <a:tc hMerge="1">
                  <a:txBody>
                    <a:bodyPr/>
                    <a:lstStyle/>
                    <a:p>
                      <a:endParaRPr lang="en-US"/>
                    </a:p>
                  </a:txBody>
                  <a:tcPr/>
                </a:tc>
                <a:extLst>
                  <a:ext uri="{0D108BD9-81ED-4DB2-BD59-A6C34878D82A}">
                    <a16:rowId xmlns:a16="http://schemas.microsoft.com/office/drawing/2014/main" val="10001"/>
                  </a:ext>
                </a:extLst>
              </a:tr>
              <a:tr h="0">
                <a:tc>
                  <a:txBody>
                    <a:bodyPr/>
                    <a:lstStyle/>
                    <a:p>
                      <a:pPr>
                        <a:buFont typeface="Arial" pitchFamily="34" charset="0"/>
                        <a:buChar char="•"/>
                      </a:pPr>
                      <a:r>
                        <a:rPr lang="en-US" dirty="0">
                          <a:latin typeface="Bookman Old Style" pitchFamily="18" charset="0"/>
                        </a:rPr>
                        <a:t>Manufacturing (all subsectors)</a:t>
                      </a:r>
                    </a:p>
                    <a:p>
                      <a:pPr>
                        <a:buFont typeface="Arial" pitchFamily="34" charset="0"/>
                        <a:buChar char="•"/>
                      </a:pPr>
                      <a:r>
                        <a:rPr lang="en-US" baseline="0" dirty="0">
                          <a:latin typeface="Bookman Old Style" pitchFamily="18" charset="0"/>
                        </a:rPr>
                        <a:t> </a:t>
                      </a:r>
                      <a:r>
                        <a:rPr lang="en-US" dirty="0">
                          <a:latin typeface="Bookman Old Style" pitchFamily="18" charset="0"/>
                        </a:rPr>
                        <a:t>Construction</a:t>
                      </a:r>
                    </a:p>
                    <a:p>
                      <a:pPr>
                        <a:buFont typeface="Arial" pitchFamily="34" charset="0"/>
                        <a:buChar char="•"/>
                      </a:pPr>
                      <a:r>
                        <a:rPr lang="en-US" dirty="0">
                          <a:latin typeface="Bookman Old Style" pitchFamily="18" charset="0"/>
                        </a:rPr>
                        <a:t> Motor vehicles sales and repair </a:t>
                      </a:r>
                    </a:p>
                    <a:p>
                      <a:pPr>
                        <a:buFont typeface="Arial" pitchFamily="34" charset="0"/>
                        <a:buChar char="•"/>
                      </a:pPr>
                      <a:r>
                        <a:rPr lang="en-US" dirty="0">
                          <a:latin typeface="Bookman Old Style" pitchFamily="18" charset="0"/>
                        </a:rPr>
                        <a:t> Wholesale</a:t>
                      </a:r>
                    </a:p>
                    <a:p>
                      <a:pPr>
                        <a:buFont typeface="Arial" pitchFamily="34" charset="0"/>
                        <a:buChar char="•"/>
                      </a:pPr>
                      <a:r>
                        <a:rPr lang="en-US" baseline="0" dirty="0">
                          <a:latin typeface="Bookman Old Style" pitchFamily="18" charset="0"/>
                        </a:rPr>
                        <a:t> </a:t>
                      </a:r>
                      <a:r>
                        <a:rPr lang="en-US" dirty="0">
                          <a:latin typeface="Bookman Old Style" pitchFamily="18" charset="0"/>
                        </a:rPr>
                        <a:t>Retail</a:t>
                      </a:r>
                    </a:p>
                    <a:p>
                      <a:pPr>
                        <a:buFont typeface="Arial" pitchFamily="34" charset="0"/>
                        <a:buChar char="•"/>
                      </a:pPr>
                      <a:r>
                        <a:rPr lang="en-US" baseline="0" dirty="0">
                          <a:latin typeface="Bookman Old Style" pitchFamily="18" charset="0"/>
                        </a:rPr>
                        <a:t> </a:t>
                      </a:r>
                      <a:r>
                        <a:rPr lang="en-US" dirty="0">
                          <a:latin typeface="Bookman Old Style" pitchFamily="18" charset="0"/>
                        </a:rPr>
                        <a:t>Hotels and restaurants</a:t>
                      </a:r>
                    </a:p>
                    <a:p>
                      <a:pPr>
                        <a:buFont typeface="Arial" pitchFamily="34" charset="0"/>
                        <a:buChar char="•"/>
                      </a:pPr>
                      <a:r>
                        <a:rPr lang="en-US" baseline="0" dirty="0">
                          <a:latin typeface="Bookman Old Style" pitchFamily="18" charset="0"/>
                        </a:rPr>
                        <a:t> </a:t>
                      </a:r>
                      <a:r>
                        <a:rPr lang="en-US" dirty="0">
                          <a:latin typeface="Bookman Old Style" pitchFamily="18" charset="0"/>
                        </a:rPr>
                        <a:t>Storage, transportation, and communications</a:t>
                      </a:r>
                    </a:p>
                    <a:p>
                      <a:pPr>
                        <a:buFont typeface="Arial" pitchFamily="34" charset="0"/>
                        <a:buChar char="•"/>
                      </a:pPr>
                      <a:r>
                        <a:rPr lang="en-US" baseline="0" dirty="0">
                          <a:latin typeface="Bookman Old Style" pitchFamily="18" charset="0"/>
                        </a:rPr>
                        <a:t> </a:t>
                      </a:r>
                      <a:r>
                        <a:rPr lang="en-US" dirty="0">
                          <a:latin typeface="Bookman Old Style" pitchFamily="18" charset="0"/>
                        </a:rPr>
                        <a:t>IT</a:t>
                      </a:r>
                    </a:p>
                  </a:txBody>
                  <a:tcPr/>
                </a:tc>
                <a:tc>
                  <a:txBody>
                    <a:bodyPr/>
                    <a:lstStyle/>
                    <a:p>
                      <a:pPr>
                        <a:buFont typeface="Arial" pitchFamily="34" charset="0"/>
                        <a:buChar char="•"/>
                      </a:pPr>
                      <a:r>
                        <a:rPr lang="en-US" dirty="0">
                          <a:latin typeface="Bookman Old Style" pitchFamily="18" charset="0"/>
                        </a:rPr>
                        <a:t>Agriculture</a:t>
                      </a:r>
                    </a:p>
                    <a:p>
                      <a:pPr>
                        <a:buFont typeface="Arial" pitchFamily="34" charset="0"/>
                        <a:buChar char="•"/>
                      </a:pPr>
                      <a:r>
                        <a:rPr lang="en-US" dirty="0">
                          <a:latin typeface="Bookman Old Style" pitchFamily="18" charset="0"/>
                        </a:rPr>
                        <a:t>Fishing </a:t>
                      </a:r>
                    </a:p>
                    <a:p>
                      <a:pPr>
                        <a:buFont typeface="Arial" pitchFamily="34" charset="0"/>
                        <a:buChar char="•"/>
                      </a:pPr>
                      <a:r>
                        <a:rPr lang="en-US" dirty="0">
                          <a:latin typeface="Bookman Old Style" pitchFamily="18" charset="0"/>
                        </a:rPr>
                        <a:t>Mining </a:t>
                      </a:r>
                    </a:p>
                    <a:p>
                      <a:pPr>
                        <a:buFont typeface="Arial" pitchFamily="34" charset="0"/>
                        <a:buChar char="•"/>
                      </a:pPr>
                      <a:r>
                        <a:rPr lang="en-US" dirty="0">
                          <a:latin typeface="Bookman Old Style" pitchFamily="18" charset="0"/>
                        </a:rPr>
                        <a:t>Public utilities </a:t>
                      </a:r>
                    </a:p>
                    <a:p>
                      <a:pPr>
                        <a:buFont typeface="Arial" pitchFamily="34" charset="0"/>
                        <a:buChar char="•"/>
                      </a:pPr>
                      <a:r>
                        <a:rPr lang="en-US" dirty="0">
                          <a:latin typeface="Bookman Old Style" pitchFamily="18" charset="0"/>
                        </a:rPr>
                        <a:t>Financial intermediation</a:t>
                      </a:r>
                    </a:p>
                    <a:p>
                      <a:pPr>
                        <a:buFont typeface="Arial" pitchFamily="34" charset="0"/>
                        <a:buChar char="•"/>
                      </a:pPr>
                      <a:r>
                        <a:rPr lang="en-US" dirty="0">
                          <a:latin typeface="Bookman Old Style" pitchFamily="18" charset="0"/>
                        </a:rPr>
                        <a:t>Public administration</a:t>
                      </a:r>
                    </a:p>
                    <a:p>
                      <a:pPr>
                        <a:buFont typeface="Arial" pitchFamily="34" charset="0"/>
                        <a:buChar char="•"/>
                      </a:pPr>
                      <a:r>
                        <a:rPr lang="en-US" dirty="0">
                          <a:latin typeface="Bookman Old Style" pitchFamily="18" charset="0"/>
                        </a:rPr>
                        <a:t>Education, health and social work</a:t>
                      </a:r>
                    </a:p>
                  </a:txBody>
                  <a:tcPr/>
                </a:tc>
                <a:extLst>
                  <a:ext uri="{0D108BD9-81ED-4DB2-BD59-A6C34878D82A}">
                    <a16:rowId xmlns:a16="http://schemas.microsoft.com/office/drawing/2014/main" val="10002"/>
                  </a:ext>
                </a:extLst>
              </a:tr>
              <a:tr h="0">
                <a:tc gridSpan="2">
                  <a:txBody>
                    <a:bodyPr/>
                    <a:lstStyle/>
                    <a:p>
                      <a:pPr algn="ctr"/>
                      <a:r>
                        <a:rPr lang="en-US" b="1" dirty="0">
                          <a:latin typeface="Bookman Old Style" pitchFamily="18" charset="0"/>
                        </a:rPr>
                        <a:t>ADDITIONAL CRITERIA</a:t>
                      </a:r>
                    </a:p>
                  </a:txBody>
                  <a:tcPr/>
                </a:tc>
                <a:tc hMerge="1">
                  <a:txBody>
                    <a:bodyPr/>
                    <a:lstStyle/>
                    <a:p>
                      <a:endParaRPr lang="en-US"/>
                    </a:p>
                  </a:txBody>
                  <a:tcPr/>
                </a:tc>
                <a:extLst>
                  <a:ext uri="{0D108BD9-81ED-4DB2-BD59-A6C34878D82A}">
                    <a16:rowId xmlns:a16="http://schemas.microsoft.com/office/drawing/2014/main" val="10003"/>
                  </a:ext>
                </a:extLst>
              </a:tr>
              <a:tr h="0">
                <a:tc>
                  <a:txBody>
                    <a:bodyPr/>
                    <a:lstStyle/>
                    <a:p>
                      <a:r>
                        <a:rPr lang="en-US" dirty="0">
                          <a:latin typeface="Bookman Old Style" pitchFamily="18" charset="0"/>
                        </a:rPr>
                        <a:t>• 5+ employees </a:t>
                      </a:r>
                    </a:p>
                    <a:p>
                      <a:r>
                        <a:rPr lang="en-US" dirty="0">
                          <a:latin typeface="Bookman Old Style" pitchFamily="18" charset="0"/>
                        </a:rPr>
                        <a:t>• Formal (registered) firms </a:t>
                      </a:r>
                    </a:p>
                    <a:p>
                      <a:r>
                        <a:rPr lang="en-US" dirty="0">
                          <a:latin typeface="Bookman Old Style" pitchFamily="18" charset="0"/>
                        </a:rPr>
                        <a:t>• Minimum of 1% private ownership</a:t>
                      </a:r>
                    </a:p>
                  </a:txBody>
                  <a:tcPr/>
                </a:tc>
                <a:tc>
                  <a:txBody>
                    <a:bodyPr/>
                    <a:lstStyle/>
                    <a:p>
                      <a:r>
                        <a:rPr lang="en-US" dirty="0">
                          <a:latin typeface="Bookman Old Style" pitchFamily="18" charset="0"/>
                        </a:rPr>
                        <a:t>&lt; 5 employees </a:t>
                      </a:r>
                    </a:p>
                    <a:p>
                      <a:r>
                        <a:rPr lang="en-US" dirty="0">
                          <a:latin typeface="Bookman Old Style" pitchFamily="18" charset="0"/>
                        </a:rPr>
                        <a:t>• Informal firms </a:t>
                      </a:r>
                    </a:p>
                    <a:p>
                      <a:r>
                        <a:rPr lang="en-US" dirty="0">
                          <a:latin typeface="Bookman Old Style" pitchFamily="18" charset="0"/>
                        </a:rPr>
                        <a:t>• 100% state-owned firms</a:t>
                      </a:r>
                    </a:p>
                  </a:txBody>
                  <a:tcPr/>
                </a:tc>
                <a:extLst>
                  <a:ext uri="{0D108BD9-81ED-4DB2-BD59-A6C34878D82A}">
                    <a16:rowId xmlns:a16="http://schemas.microsoft.com/office/drawing/2014/main" val="10004"/>
                  </a:ext>
                </a:extLst>
              </a:tr>
              <a:tr h="0">
                <a:tc gridSpan="2">
                  <a:txBody>
                    <a:bodyPr/>
                    <a:lstStyle/>
                    <a:p>
                      <a:r>
                        <a:rPr lang="en-US" dirty="0">
                          <a:latin typeface="Bookman Old Style" pitchFamily="18" charset="0"/>
                        </a:rPr>
                        <a:t>*Data to be provided for last complete fiscal year</a:t>
                      </a:r>
                    </a:p>
                  </a:txBody>
                  <a:tcPr/>
                </a:tc>
                <a:tc hMerge="1">
                  <a:txBody>
                    <a:bodyPr/>
                    <a:lstStyle/>
                    <a:p>
                      <a:endParaRPr lang="en-US" dirty="0">
                        <a:latin typeface="Bookman Old Style" pitchFamily="18" charset="0"/>
                      </a:endParaRPr>
                    </a:p>
                  </a:txBody>
                  <a:tcPr/>
                </a:tc>
                <a:extLst>
                  <a:ext uri="{0D108BD9-81ED-4DB2-BD59-A6C34878D82A}">
                    <a16:rowId xmlns:a16="http://schemas.microsoft.com/office/drawing/2014/main" val="1519641553"/>
                  </a:ext>
                </a:extLst>
              </a:tr>
            </a:tbl>
          </a:graphicData>
        </a:graphic>
      </p:graphicFrame>
    </p:spTree>
    <p:extLst>
      <p:ext uri="{BB962C8B-B14F-4D97-AF65-F5344CB8AC3E}">
        <p14:creationId xmlns:p14="http://schemas.microsoft.com/office/powerpoint/2010/main" val="217509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9EA0E6-FAC1-4BDF-856F-A764834FAFAE}"/>
              </a:ext>
            </a:extLst>
          </p:cNvPr>
          <p:cNvSpPr>
            <a:spLocks noGrp="1"/>
          </p:cNvSpPr>
          <p:nvPr>
            <p:ph type="title"/>
          </p:nvPr>
        </p:nvSpPr>
        <p:spPr>
          <a:xfrm>
            <a:off x="211777" y="3162300"/>
            <a:ext cx="11768446" cy="533400"/>
          </a:xfrm>
        </p:spPr>
        <p:txBody>
          <a:bodyPr/>
          <a:lstStyle/>
          <a:p>
            <a:pPr algn="ctr"/>
            <a:r>
              <a:rPr lang="en-US" sz="8000" b="1" dirty="0">
                <a:latin typeface="Bookman Old Style" panose="02050604050505020204" pitchFamily="18" charset="0"/>
              </a:rPr>
              <a:t>Thank You</a:t>
            </a:r>
          </a:p>
        </p:txBody>
      </p:sp>
    </p:spTree>
    <p:extLst>
      <p:ext uri="{BB962C8B-B14F-4D97-AF65-F5344CB8AC3E}">
        <p14:creationId xmlns:p14="http://schemas.microsoft.com/office/powerpoint/2010/main" val="387874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3602DDB-5805-DDA4-8811-126733A8274B}"/>
              </a:ext>
            </a:extLst>
          </p:cNvPr>
          <p:cNvSpPr txBox="1">
            <a:spLocks/>
          </p:cNvSpPr>
          <p:nvPr/>
        </p:nvSpPr>
        <p:spPr>
          <a:xfrm>
            <a:off x="465846" y="500353"/>
            <a:ext cx="11184803"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endParaRPr lang="en-US" sz="3500" dirty="0"/>
          </a:p>
        </p:txBody>
      </p:sp>
      <p:sp>
        <p:nvSpPr>
          <p:cNvPr id="3" name="TextBox 2">
            <a:extLst>
              <a:ext uri="{FF2B5EF4-FFF2-40B4-BE49-F238E27FC236}">
                <a16:creationId xmlns:a16="http://schemas.microsoft.com/office/drawing/2014/main" id="{6ADB89FA-05B1-0A62-E28B-989DB64B7342}"/>
              </a:ext>
            </a:extLst>
          </p:cNvPr>
          <p:cNvSpPr txBox="1"/>
          <p:nvPr/>
        </p:nvSpPr>
        <p:spPr>
          <a:xfrm>
            <a:off x="541351" y="1033753"/>
            <a:ext cx="10788800" cy="5283560"/>
          </a:xfrm>
          <a:prstGeom prst="rect">
            <a:avLst/>
          </a:prstGeom>
        </p:spPr>
        <p:txBody>
          <a:bodyPr vert="horz" wrap="square" lIns="0" tIns="0" rIns="0" bIns="0" rtlCol="0" anchor="t" anchorCtr="0">
            <a:noAutofit/>
          </a:bodyPr>
          <a:lstStyle/>
          <a:p>
            <a:pPr algn="just">
              <a:spcAft>
                <a:spcPts val="600"/>
              </a:spcAft>
            </a:pPr>
            <a:endParaRPr lang="en-US" sz="1700">
              <a:latin typeface="Bookman Old Style" panose="02050604050505020204" pitchFamily="18" charset="0"/>
            </a:endParaRPr>
          </a:p>
        </p:txBody>
      </p:sp>
      <p:sp>
        <p:nvSpPr>
          <p:cNvPr id="2" name="TextBox 1">
            <a:extLst>
              <a:ext uri="{FF2B5EF4-FFF2-40B4-BE49-F238E27FC236}">
                <a16:creationId xmlns:a16="http://schemas.microsoft.com/office/drawing/2014/main" id="{DC4E6E96-9423-7ADA-49EC-C45978FA39CC}"/>
              </a:ext>
            </a:extLst>
          </p:cNvPr>
          <p:cNvSpPr txBox="1"/>
          <p:nvPr/>
        </p:nvSpPr>
        <p:spPr>
          <a:xfrm>
            <a:off x="2961640" y="1950720"/>
            <a:ext cx="6268720" cy="2956560"/>
          </a:xfrm>
          <a:prstGeom prst="rect">
            <a:avLst/>
          </a:prstGeom>
        </p:spPr>
        <p:txBody>
          <a:bodyPr vert="horz" wrap="none" lIns="0" tIns="0" rIns="0" bIns="0" rtlCol="0" anchor="t" anchorCtr="0">
            <a:noAutofit/>
          </a:bodyPr>
          <a:lstStyle/>
          <a:p>
            <a:pPr>
              <a:spcAft>
                <a:spcPts val="600"/>
              </a:spcAft>
            </a:pPr>
            <a:r>
              <a:rPr lang="en-IN" sz="2800" b="1" dirty="0">
                <a:solidFill>
                  <a:schemeClr val="tx2"/>
                </a:solidFill>
              </a:rPr>
              <a:t>Emails:</a:t>
            </a:r>
          </a:p>
          <a:p>
            <a:pPr>
              <a:spcAft>
                <a:spcPts val="600"/>
              </a:spcAft>
            </a:pPr>
            <a:r>
              <a:rPr lang="en-IN" sz="2800" b="1" dirty="0">
                <a:solidFill>
                  <a:schemeClr val="tx2"/>
                </a:solidFill>
              </a:rPr>
              <a:t>	 </a:t>
            </a:r>
            <a:r>
              <a:rPr lang="en-IN" sz="2800" b="1" dirty="0">
                <a:solidFill>
                  <a:schemeClr val="tx2"/>
                </a:solidFill>
                <a:hlinkClick r:id="rId3"/>
              </a:rPr>
              <a:t>dortpru@gmail.com</a:t>
            </a:r>
            <a:r>
              <a:rPr lang="en-IN" sz="2800" b="1" dirty="0">
                <a:solidFill>
                  <a:schemeClr val="tx2"/>
                </a:solidFill>
              </a:rPr>
              <a:t>,</a:t>
            </a:r>
          </a:p>
          <a:p>
            <a:pPr>
              <a:spcAft>
                <a:spcPts val="600"/>
              </a:spcAft>
            </a:pPr>
            <a:r>
              <a:rPr lang="en-IN" sz="2800" b="1" dirty="0">
                <a:solidFill>
                  <a:schemeClr val="tx2"/>
                </a:solidFill>
              </a:rPr>
              <a:t> 	</a:t>
            </a:r>
            <a:r>
              <a:rPr lang="en-IN" sz="2800" b="1" dirty="0">
                <a:solidFill>
                  <a:schemeClr val="tx2"/>
                </a:solidFill>
                <a:hlinkClick r:id="rId4"/>
              </a:rPr>
              <a:t>nimit.dhalia2057@gov.in</a:t>
            </a:r>
            <a:endParaRPr lang="en-IN" sz="2800" b="1" dirty="0">
              <a:solidFill>
                <a:schemeClr val="tx2"/>
              </a:solidFill>
            </a:endParaRPr>
          </a:p>
          <a:p>
            <a:pPr>
              <a:spcAft>
                <a:spcPts val="600"/>
              </a:spcAft>
            </a:pPr>
            <a:endParaRPr lang="en-IN" sz="2800" b="1" dirty="0">
              <a:solidFill>
                <a:schemeClr val="tx2"/>
              </a:solidFill>
            </a:endParaRPr>
          </a:p>
        </p:txBody>
      </p:sp>
    </p:spTree>
    <p:extLst>
      <p:ext uri="{BB962C8B-B14F-4D97-AF65-F5344CB8AC3E}">
        <p14:creationId xmlns:p14="http://schemas.microsoft.com/office/powerpoint/2010/main" val="3615707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3115244E-63E1-4F38-B0A0-5BEA682BD081}"/>
              </a:ext>
            </a:extLst>
          </p:cNvPr>
          <p:cNvSpPr/>
          <p:nvPr/>
        </p:nvSpPr>
        <p:spPr>
          <a:xfrm>
            <a:off x="695809" y="1062810"/>
            <a:ext cx="7743050" cy="4779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GB" sz="1500" err="1">
              <a:solidFill>
                <a:schemeClr val="bg1"/>
              </a:solidFill>
              <a:latin typeface="Calibri" panose="020F0502020204030204" pitchFamily="34" charset="0"/>
              <a:cs typeface="Calibri" panose="020F0502020204030204" pitchFamily="34" charset="0"/>
            </a:endParaRPr>
          </a:p>
        </p:txBody>
      </p:sp>
      <p:grpSp>
        <p:nvGrpSpPr>
          <p:cNvPr id="71" name="Group 70">
            <a:extLst>
              <a:ext uri="{FF2B5EF4-FFF2-40B4-BE49-F238E27FC236}">
                <a16:creationId xmlns:a16="http://schemas.microsoft.com/office/drawing/2014/main" id="{7D6DB651-183F-4802-B660-EE2BB7C7F170}"/>
              </a:ext>
            </a:extLst>
          </p:cNvPr>
          <p:cNvGrpSpPr/>
          <p:nvPr/>
        </p:nvGrpSpPr>
        <p:grpSpPr>
          <a:xfrm>
            <a:off x="704136" y="1905262"/>
            <a:ext cx="4329240" cy="2846819"/>
            <a:chOff x="766483" y="1631946"/>
            <a:chExt cx="10972799" cy="4466073"/>
          </a:xfrm>
        </p:grpSpPr>
        <p:graphicFrame>
          <p:nvGraphicFramePr>
            <p:cNvPr id="86" name="Chart 85">
              <a:extLst>
                <a:ext uri="{FF2B5EF4-FFF2-40B4-BE49-F238E27FC236}">
                  <a16:creationId xmlns:a16="http://schemas.microsoft.com/office/drawing/2014/main" id="{4D0C7CCA-ABF0-4B11-ACB7-F7B676C6DBCA}"/>
                </a:ext>
              </a:extLst>
            </p:cNvPr>
            <p:cNvGraphicFramePr/>
            <p:nvPr/>
          </p:nvGraphicFramePr>
          <p:xfrm>
            <a:off x="1186658" y="1631946"/>
            <a:ext cx="10552624" cy="4466073"/>
          </p:xfrm>
          <a:graphic>
            <a:graphicData uri="http://schemas.openxmlformats.org/drawingml/2006/chart">
              <c:chart xmlns:c="http://schemas.openxmlformats.org/drawingml/2006/chart" xmlns:r="http://schemas.openxmlformats.org/officeDocument/2006/relationships" r:id="rId3"/>
            </a:graphicData>
          </a:graphic>
        </p:graphicFrame>
        <p:sp>
          <p:nvSpPr>
            <p:cNvPr id="87" name="TextBox 86">
              <a:extLst>
                <a:ext uri="{FF2B5EF4-FFF2-40B4-BE49-F238E27FC236}">
                  <a16:creationId xmlns:a16="http://schemas.microsoft.com/office/drawing/2014/main" id="{A4B1C622-A28C-403C-B15F-E6B256F9542C}"/>
                </a:ext>
              </a:extLst>
            </p:cNvPr>
            <p:cNvSpPr txBox="1"/>
            <p:nvPr/>
          </p:nvSpPr>
          <p:spPr>
            <a:xfrm>
              <a:off x="766483" y="3671048"/>
              <a:ext cx="121023" cy="1156447"/>
            </a:xfrm>
            <a:prstGeom prst="rect">
              <a:avLst/>
            </a:prstGeom>
            <a:noFill/>
          </p:spPr>
          <p:txBody>
            <a:bodyPr vert="vert270" wrap="square" lIns="54610" tIns="54610" rIns="54610" bIns="54610" rtlCol="0">
              <a:noAutofit/>
            </a:bodyPr>
            <a:lstStyle/>
            <a:p>
              <a:pPr>
                <a:spcAft>
                  <a:spcPts val="600"/>
                </a:spcAft>
              </a:pPr>
              <a:r>
                <a:rPr lang="en-US" sz="1200">
                  <a:solidFill>
                    <a:schemeClr val="tx2"/>
                  </a:solidFill>
                  <a:latin typeface="Bookman Old Style" panose="02050604050505020204" pitchFamily="18" charset="0"/>
                  <a:cs typeface="Calibri" panose="020F0502020204030204" pitchFamily="34" charset="0"/>
                </a:rPr>
                <a:t>Rank</a:t>
              </a:r>
              <a:endParaRPr lang="en-GB" sz="1600">
                <a:solidFill>
                  <a:schemeClr val="tx2"/>
                </a:solidFill>
                <a:latin typeface="Bookman Old Style" panose="02050604050505020204" pitchFamily="18" charset="0"/>
                <a:cs typeface="Calibri" panose="020F0502020204030204" pitchFamily="34" charset="0"/>
              </a:endParaRPr>
            </a:p>
          </p:txBody>
        </p:sp>
      </p:grpSp>
      <p:sp>
        <p:nvSpPr>
          <p:cNvPr id="75" name="TextBox 74">
            <a:extLst>
              <a:ext uri="{FF2B5EF4-FFF2-40B4-BE49-F238E27FC236}">
                <a16:creationId xmlns:a16="http://schemas.microsoft.com/office/drawing/2014/main" id="{4B6C9A01-31E3-495B-AAC8-835B0E5A15A7}"/>
              </a:ext>
            </a:extLst>
          </p:cNvPr>
          <p:cNvSpPr txBox="1"/>
          <p:nvPr/>
        </p:nvSpPr>
        <p:spPr>
          <a:xfrm>
            <a:off x="1106409" y="4897056"/>
            <a:ext cx="3736478" cy="329694"/>
          </a:xfrm>
          <a:prstGeom prst="rect">
            <a:avLst/>
          </a:prstGeom>
          <a:solidFill>
            <a:srgbClr val="005EB8"/>
          </a:solidFill>
          <a:ln>
            <a:noFill/>
          </a:ln>
        </p:spPr>
        <p:txBody>
          <a:bodyPr wrap="square" lIns="54610" tIns="54610" rIns="54610" bIns="54610" rtlCol="0" anchor="ctr">
            <a:noAutofit/>
          </a:bodyPr>
          <a:lstStyle/>
          <a:p>
            <a:pPr algn="ctr">
              <a:spcAft>
                <a:spcPts val="600"/>
              </a:spcAft>
            </a:pPr>
            <a:r>
              <a:rPr lang="en-US" b="1">
                <a:solidFill>
                  <a:schemeClr val="bg1"/>
                </a:solidFill>
                <a:latin typeface="Bookman Old Style" panose="02050604050505020204" pitchFamily="18" charset="0"/>
                <a:cs typeface="Calibri" panose="020F0502020204030204" pitchFamily="34" charset="0"/>
              </a:rPr>
              <a:t>Focused on Delhi and Mumbai</a:t>
            </a:r>
          </a:p>
        </p:txBody>
      </p:sp>
      <p:sp>
        <p:nvSpPr>
          <p:cNvPr id="80" name="TextBox 79">
            <a:extLst>
              <a:ext uri="{FF2B5EF4-FFF2-40B4-BE49-F238E27FC236}">
                <a16:creationId xmlns:a16="http://schemas.microsoft.com/office/drawing/2014/main" id="{EE30143F-04BF-4F59-918E-2197EFCD45F1}"/>
              </a:ext>
            </a:extLst>
          </p:cNvPr>
          <p:cNvSpPr txBox="1"/>
          <p:nvPr/>
        </p:nvSpPr>
        <p:spPr>
          <a:xfrm>
            <a:off x="695809" y="1342357"/>
            <a:ext cx="10698230" cy="338554"/>
          </a:xfrm>
          <a:prstGeom prst="rect">
            <a:avLst/>
          </a:prstGeom>
          <a:solidFill>
            <a:srgbClr val="E5E5E5"/>
          </a:solidFill>
        </p:spPr>
        <p:txBody>
          <a:bodyPr wrap="square" lIns="0" tIns="0" rIns="0" bIns="0" rtlCol="0">
            <a:spAutoFit/>
          </a:bodyPr>
          <a:lstStyle/>
          <a:p>
            <a:pPr algn="ctr">
              <a:spcAft>
                <a:spcPts val="200"/>
              </a:spcAft>
            </a:pPr>
            <a:r>
              <a:rPr lang="en-US" sz="2200" b="1">
                <a:solidFill>
                  <a:schemeClr val="tx2"/>
                </a:solidFill>
                <a:latin typeface="Bookman Old Style" panose="02050604050505020204" pitchFamily="18" charset="0"/>
                <a:cs typeface="Calibri" panose="020F0502020204030204" pitchFamily="34" charset="0"/>
              </a:rPr>
              <a:t>India’s WBG Doing Business ranking improved from 142 to 63 in 5 years</a:t>
            </a:r>
          </a:p>
        </p:txBody>
      </p:sp>
      <p:sp>
        <p:nvSpPr>
          <p:cNvPr id="81" name="TextBox 80">
            <a:extLst>
              <a:ext uri="{FF2B5EF4-FFF2-40B4-BE49-F238E27FC236}">
                <a16:creationId xmlns:a16="http://schemas.microsoft.com/office/drawing/2014/main" id="{F70689F0-75BB-4BBF-9CD8-BE4FB19F5803}"/>
              </a:ext>
            </a:extLst>
          </p:cNvPr>
          <p:cNvSpPr txBox="1"/>
          <p:nvPr/>
        </p:nvSpPr>
        <p:spPr>
          <a:xfrm>
            <a:off x="1090827" y="5468060"/>
            <a:ext cx="10212270" cy="468903"/>
          </a:xfrm>
          <a:prstGeom prst="rect">
            <a:avLst/>
          </a:prstGeom>
          <a:solidFill>
            <a:srgbClr val="00338D"/>
          </a:solidFill>
          <a:ln>
            <a:noFill/>
          </a:ln>
        </p:spPr>
        <p:txBody>
          <a:bodyPr wrap="square" lIns="54610" tIns="54610" rIns="54610" bIns="54610" rtlCol="0" anchor="ctr">
            <a:noAutofit/>
          </a:bodyPr>
          <a:lstStyle/>
          <a:p>
            <a:pPr algn="ctr">
              <a:spcAft>
                <a:spcPts val="600"/>
              </a:spcAft>
            </a:pPr>
            <a:r>
              <a:rPr lang="en-US" sz="1600" b="1">
                <a:solidFill>
                  <a:schemeClr val="bg1"/>
                </a:solidFill>
                <a:latin typeface="Bookman Old Style" panose="02050604050505020204" pitchFamily="18" charset="0"/>
                <a:cs typeface="Calibri" panose="020F0502020204030204" pitchFamily="34" charset="0"/>
              </a:rPr>
              <a:t>Emphasis on process improvements and increasing digital communication with Government</a:t>
            </a:r>
          </a:p>
        </p:txBody>
      </p:sp>
      <p:sp>
        <p:nvSpPr>
          <p:cNvPr id="83" name="TextBox 82">
            <a:extLst>
              <a:ext uri="{FF2B5EF4-FFF2-40B4-BE49-F238E27FC236}">
                <a16:creationId xmlns:a16="http://schemas.microsoft.com/office/drawing/2014/main" id="{DEE789C7-52D5-4596-B55F-629FC39F809C}"/>
              </a:ext>
            </a:extLst>
          </p:cNvPr>
          <p:cNvSpPr txBox="1"/>
          <p:nvPr/>
        </p:nvSpPr>
        <p:spPr>
          <a:xfrm>
            <a:off x="5269872" y="1820892"/>
            <a:ext cx="6033225" cy="3524284"/>
          </a:xfrm>
          <a:prstGeom prst="rect">
            <a:avLst/>
          </a:prstGeom>
          <a:solidFill>
            <a:srgbClr val="E5E5E5"/>
          </a:solidFill>
        </p:spPr>
        <p:txBody>
          <a:bodyPr wrap="square" lIns="45720" tIns="45720" rIns="45720" bIns="45720" rtlCol="0">
            <a:noAutofit/>
          </a:bodyPr>
          <a:lstStyle>
            <a:defPPr>
              <a:defRPr lang="en-US"/>
            </a:defPPr>
            <a:lvl1pPr algn="ctr">
              <a:spcAft>
                <a:spcPts val="200"/>
              </a:spcAft>
              <a:defRPr b="1">
                <a:solidFill>
                  <a:schemeClr val="tx2"/>
                </a:solidFill>
                <a:latin typeface="Bookman Old Style" panose="02050604050505020204" pitchFamily="18" charset="0"/>
                <a:cs typeface="Calibri" panose="020F0502020204030204" pitchFamily="34" charset="0"/>
              </a:defRPr>
            </a:lvl1pPr>
          </a:lstStyle>
          <a:p>
            <a:pPr marL="285750" indent="-285750" algn="just">
              <a:spcBef>
                <a:spcPts val="600"/>
              </a:spcBef>
              <a:spcAft>
                <a:spcPts val="600"/>
              </a:spcAft>
              <a:buFont typeface="Arial" panose="020B0604020202020204" pitchFamily="34" charset="0"/>
              <a:buChar char="•"/>
            </a:pPr>
            <a:r>
              <a:rPr lang="en-US" b="0">
                <a:solidFill>
                  <a:schemeClr val="tx1"/>
                </a:solidFill>
              </a:rPr>
              <a:t>DBR launched in 2002</a:t>
            </a:r>
          </a:p>
          <a:p>
            <a:pPr marL="285750" indent="-285750" algn="just">
              <a:spcBef>
                <a:spcPts val="600"/>
              </a:spcBef>
              <a:spcAft>
                <a:spcPts val="600"/>
              </a:spcAft>
              <a:buFont typeface="Arial" panose="020B0604020202020204" pitchFamily="34" charset="0"/>
              <a:buChar char="•"/>
            </a:pPr>
            <a:r>
              <a:rPr lang="en-US" b="0">
                <a:solidFill>
                  <a:schemeClr val="tx1"/>
                </a:solidFill>
              </a:rPr>
              <a:t>Measures business regulation aspects affecting small domestic firms</a:t>
            </a:r>
          </a:p>
          <a:p>
            <a:pPr marL="285750" indent="-285750" algn="just">
              <a:spcBef>
                <a:spcPts val="600"/>
              </a:spcBef>
              <a:spcAft>
                <a:spcPts val="600"/>
              </a:spcAft>
              <a:buFont typeface="Arial" panose="020B0604020202020204" pitchFamily="34" charset="0"/>
              <a:buChar char="•"/>
            </a:pPr>
            <a:r>
              <a:rPr lang="en-US" b="0">
                <a:solidFill>
                  <a:schemeClr val="tx1"/>
                </a:solidFill>
              </a:rPr>
              <a:t>Assessed- largest business city of 190 economies, Second city for 11 economies</a:t>
            </a:r>
          </a:p>
          <a:p>
            <a:pPr marL="285750" indent="-285750" algn="just">
              <a:spcBef>
                <a:spcPts val="600"/>
              </a:spcBef>
              <a:spcAft>
                <a:spcPts val="600"/>
              </a:spcAft>
              <a:buFont typeface="Arial" panose="020B0604020202020204" pitchFamily="34" charset="0"/>
              <a:buChar char="•"/>
            </a:pPr>
            <a:r>
              <a:rPr lang="en-US" b="0">
                <a:solidFill>
                  <a:schemeClr val="tx1"/>
                </a:solidFill>
              </a:rPr>
              <a:t>Assessment areas- Starting a business, Dealing with construction permits, Getting electricity, Registering property, Getting credit, Protecting minority investors, </a:t>
            </a:r>
            <a:r>
              <a:rPr lang="en-US">
                <a:solidFill>
                  <a:schemeClr val="tx1"/>
                </a:solidFill>
              </a:rPr>
              <a:t>Paying taxes</a:t>
            </a:r>
            <a:r>
              <a:rPr lang="en-US" b="0">
                <a:solidFill>
                  <a:schemeClr val="tx1"/>
                </a:solidFill>
              </a:rPr>
              <a:t>, Trading across borders, Enforcing contracts, and Resolving insolvency</a:t>
            </a:r>
          </a:p>
        </p:txBody>
      </p:sp>
      <p:sp>
        <p:nvSpPr>
          <p:cNvPr id="19" name="Title 1">
            <a:extLst>
              <a:ext uri="{FF2B5EF4-FFF2-40B4-BE49-F238E27FC236}">
                <a16:creationId xmlns:a16="http://schemas.microsoft.com/office/drawing/2014/main" id="{79A573D3-6EFB-429B-8261-44142C48A061}"/>
              </a:ext>
            </a:extLst>
          </p:cNvPr>
          <p:cNvSpPr txBox="1">
            <a:spLocks/>
          </p:cNvSpPr>
          <p:nvPr/>
        </p:nvSpPr>
        <p:spPr>
          <a:xfrm>
            <a:off x="728009" y="529410"/>
            <a:ext cx="10698229"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World Bank Group’s Doing Business Report</a:t>
            </a:r>
          </a:p>
        </p:txBody>
      </p:sp>
      <p:sp>
        <p:nvSpPr>
          <p:cNvPr id="6" name="TextBox 5">
            <a:extLst>
              <a:ext uri="{FF2B5EF4-FFF2-40B4-BE49-F238E27FC236}">
                <a16:creationId xmlns:a16="http://schemas.microsoft.com/office/drawing/2014/main" id="{DA5F603F-F35E-B0A2-CF10-E5186FBAC3F8}"/>
              </a:ext>
            </a:extLst>
          </p:cNvPr>
          <p:cNvSpPr txBox="1"/>
          <p:nvPr/>
        </p:nvSpPr>
        <p:spPr>
          <a:xfrm>
            <a:off x="2949039" y="6059847"/>
            <a:ext cx="6293922" cy="330404"/>
          </a:xfrm>
          <a:prstGeom prst="rect">
            <a:avLst/>
          </a:prstGeom>
          <a:solidFill>
            <a:srgbClr val="C80000"/>
          </a:solidFill>
          <a:ln>
            <a:noFill/>
          </a:ln>
        </p:spPr>
        <p:txBody>
          <a:bodyPr wrap="square" lIns="54610" tIns="54610" rIns="54610" bIns="54610" rtlCol="0" anchor="ctr">
            <a:noAutofit/>
          </a:bodyPr>
          <a:lstStyle/>
          <a:p>
            <a:pPr algn="ctr">
              <a:spcAft>
                <a:spcPts val="600"/>
              </a:spcAft>
            </a:pPr>
            <a:r>
              <a:rPr lang="en-US" sz="1600" b="1">
                <a:solidFill>
                  <a:schemeClr val="bg1"/>
                </a:solidFill>
                <a:latin typeface="Bookman Old Style" panose="02050604050505020204" pitchFamily="18" charset="0"/>
                <a:cs typeface="Calibri" panose="020F0502020204030204" pitchFamily="34" charset="0"/>
              </a:rPr>
              <a:t>Discontinuation of Doing Business Report (DBR) in 2020</a:t>
            </a:r>
          </a:p>
        </p:txBody>
      </p:sp>
    </p:spTree>
    <p:extLst>
      <p:ext uri="{BB962C8B-B14F-4D97-AF65-F5344CB8AC3E}">
        <p14:creationId xmlns:p14="http://schemas.microsoft.com/office/powerpoint/2010/main" val="1056009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7168DD-B4A3-57D5-AFBD-8F0267E03052}"/>
              </a:ext>
            </a:extLst>
          </p:cNvPr>
          <p:cNvSpPr txBox="1"/>
          <p:nvPr/>
        </p:nvSpPr>
        <p:spPr>
          <a:xfrm>
            <a:off x="285605" y="1048835"/>
            <a:ext cx="11383830" cy="5071068"/>
          </a:xfrm>
          <a:prstGeom prst="rect">
            <a:avLst/>
          </a:prstGeom>
          <a:noFill/>
        </p:spPr>
        <p:txBody>
          <a:bodyPr wrap="square" lIns="54864" tIns="54864" rIns="54864" bIns="54864" rtlCol="0">
            <a:spAutoFit/>
          </a:bodyPr>
          <a:lstStyle/>
          <a:p>
            <a:pPr marL="742954" indent="-457200" algn="just">
              <a:lnSpc>
                <a:spcPct val="110000"/>
              </a:lnSpc>
              <a:spcBef>
                <a:spcPts val="600"/>
              </a:spcBef>
              <a:spcAft>
                <a:spcPts val="600"/>
              </a:spcAft>
              <a:buFont typeface="Arial" panose="020B0604020202020204" pitchFamily="34" charset="0"/>
              <a:buChar char="•"/>
              <a:defRPr/>
            </a:pPr>
            <a:r>
              <a:rPr lang="en-US" sz="2400" b="1">
                <a:latin typeface="Bookman Old Style" panose="02050604050505020204" pitchFamily="18" charset="0"/>
              </a:rPr>
              <a:t>Business Ready (B-Ready) </a:t>
            </a:r>
            <a:r>
              <a:rPr lang="en-US" sz="2400">
                <a:latin typeface="Bookman Old Style" panose="02050604050505020204" pitchFamily="18" charset="0"/>
              </a:rPr>
              <a:t>project developed by World Bank Group for international benchmarking</a:t>
            </a:r>
          </a:p>
          <a:p>
            <a:pPr marL="742954" indent="-457200" algn="just">
              <a:lnSpc>
                <a:spcPct val="110000"/>
              </a:lnSpc>
              <a:spcBef>
                <a:spcPts val="600"/>
              </a:spcBef>
              <a:spcAft>
                <a:spcPts val="600"/>
              </a:spcAft>
              <a:buFont typeface="Arial" panose="020B0604020202020204" pitchFamily="34" charset="0"/>
              <a:buChar char="•"/>
              <a:defRPr/>
            </a:pPr>
            <a:r>
              <a:rPr lang="en-US" sz="2400" i="1">
                <a:latin typeface="Bookman Old Style" panose="02050604050505020204" pitchFamily="18" charset="0"/>
              </a:rPr>
              <a:t>Objective:</a:t>
            </a:r>
            <a:r>
              <a:rPr lang="en-US" sz="2400">
                <a:latin typeface="Bookman Old Style" panose="02050604050505020204" pitchFamily="18" charset="0"/>
              </a:rPr>
              <a:t> </a:t>
            </a:r>
            <a:r>
              <a:rPr lang="en-US" sz="2400" i="1">
                <a:latin typeface="Bookman Old Style" panose="02050604050505020204" pitchFamily="18" charset="0"/>
              </a:rPr>
              <a:t>To provide quantitative assessment of business environment for </a:t>
            </a:r>
            <a:r>
              <a:rPr lang="en-US" sz="2400" b="1" i="1">
                <a:latin typeface="Bookman Old Style" panose="02050604050505020204" pitchFamily="18" charset="0"/>
              </a:rPr>
              <a:t>private sector development</a:t>
            </a:r>
            <a:r>
              <a:rPr lang="en-US" sz="2400" i="1">
                <a:latin typeface="Bookman Old Style" panose="02050604050505020204" pitchFamily="18" charset="0"/>
              </a:rPr>
              <a:t>. </a:t>
            </a:r>
          </a:p>
          <a:p>
            <a:pPr marL="742954" indent="-457200" algn="just">
              <a:lnSpc>
                <a:spcPct val="110000"/>
              </a:lnSpc>
              <a:spcBef>
                <a:spcPts val="600"/>
              </a:spcBef>
              <a:spcAft>
                <a:spcPts val="600"/>
              </a:spcAft>
              <a:buFont typeface="Arial" panose="020B0604020202020204" pitchFamily="34" charset="0"/>
              <a:buChar char="•"/>
              <a:defRPr/>
            </a:pPr>
            <a:r>
              <a:rPr lang="en-US" sz="2400">
                <a:latin typeface="Bookman Old Style" panose="02050604050505020204" pitchFamily="18" charset="0"/>
              </a:rPr>
              <a:t>Emphasis on “quality of regulation” and its implementation through public services and their efficiency</a:t>
            </a:r>
          </a:p>
          <a:p>
            <a:pPr marL="742954" indent="-457200" algn="just">
              <a:lnSpc>
                <a:spcPct val="110000"/>
              </a:lnSpc>
              <a:spcBef>
                <a:spcPts val="600"/>
              </a:spcBef>
              <a:spcAft>
                <a:spcPts val="600"/>
              </a:spcAft>
              <a:buFont typeface="Arial" panose="020B0604020202020204" pitchFamily="34" charset="0"/>
              <a:buChar char="•"/>
              <a:defRPr/>
            </a:pPr>
            <a:r>
              <a:rPr lang="en-US" sz="2400">
                <a:latin typeface="Bookman Old Style" panose="02050604050505020204" pitchFamily="18" charset="0"/>
              </a:rPr>
              <a:t>Data sources: WB Enterprise Survey (ES) and Expert Consultations</a:t>
            </a:r>
          </a:p>
          <a:p>
            <a:pPr marL="1200154" lvl="1" indent="-457200" algn="just">
              <a:lnSpc>
                <a:spcPct val="110000"/>
              </a:lnSpc>
              <a:spcBef>
                <a:spcPts val="600"/>
              </a:spcBef>
              <a:spcAft>
                <a:spcPts val="600"/>
              </a:spcAft>
              <a:buFont typeface="Courier New" panose="02070309020205020404" pitchFamily="49" charset="0"/>
              <a:buChar char="o"/>
              <a:defRPr/>
            </a:pPr>
            <a:r>
              <a:rPr lang="en-US" sz="2400">
                <a:latin typeface="Bookman Old Style" panose="02050604050505020204" pitchFamily="18" charset="0"/>
              </a:rPr>
              <a:t>Firm survey has already been started</a:t>
            </a:r>
          </a:p>
          <a:p>
            <a:pPr marL="1200154" lvl="1" indent="-457200" algn="just">
              <a:lnSpc>
                <a:spcPct val="110000"/>
              </a:lnSpc>
              <a:spcBef>
                <a:spcPts val="600"/>
              </a:spcBef>
              <a:spcAft>
                <a:spcPts val="600"/>
              </a:spcAft>
              <a:buFont typeface="Courier New" panose="02070309020205020404" pitchFamily="49" charset="0"/>
              <a:buChar char="o"/>
              <a:defRPr/>
            </a:pPr>
            <a:r>
              <a:rPr lang="en-US" sz="2400">
                <a:latin typeface="Bookman Old Style" panose="02050604050505020204" pitchFamily="18" charset="0"/>
              </a:rPr>
              <a:t>Expert Consultations begins in September 2025</a:t>
            </a:r>
          </a:p>
          <a:p>
            <a:pPr marL="742954" indent="-457200" algn="just">
              <a:lnSpc>
                <a:spcPct val="110000"/>
              </a:lnSpc>
              <a:spcBef>
                <a:spcPts val="600"/>
              </a:spcBef>
              <a:spcAft>
                <a:spcPts val="600"/>
              </a:spcAft>
              <a:buFont typeface="Arial" panose="020B0604020202020204" pitchFamily="34" charset="0"/>
              <a:buChar char="•"/>
              <a:defRPr/>
            </a:pPr>
            <a:r>
              <a:rPr lang="en-US" sz="2400">
                <a:latin typeface="Bookman Old Style" panose="02050604050505020204" pitchFamily="18" charset="0"/>
              </a:rPr>
              <a:t>India’s B-Ready Report is expected to be published in October 2026</a:t>
            </a:r>
          </a:p>
        </p:txBody>
      </p:sp>
      <p:sp>
        <p:nvSpPr>
          <p:cNvPr id="5" name="Title 1">
            <a:extLst>
              <a:ext uri="{FF2B5EF4-FFF2-40B4-BE49-F238E27FC236}">
                <a16:creationId xmlns:a16="http://schemas.microsoft.com/office/drawing/2014/main" id="{587ABE8E-8FD2-EC48-DE21-0D08FD3F8A59}"/>
              </a:ext>
            </a:extLst>
          </p:cNvPr>
          <p:cNvSpPr txBox="1">
            <a:spLocks/>
          </p:cNvSpPr>
          <p:nvPr/>
        </p:nvSpPr>
        <p:spPr>
          <a:xfrm>
            <a:off x="728009" y="529410"/>
            <a:ext cx="10698229"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B-Ready Background</a:t>
            </a:r>
          </a:p>
        </p:txBody>
      </p:sp>
    </p:spTree>
    <p:extLst>
      <p:ext uri="{BB962C8B-B14F-4D97-AF65-F5344CB8AC3E}">
        <p14:creationId xmlns:p14="http://schemas.microsoft.com/office/powerpoint/2010/main" val="166970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EF8A35-EFCE-43E1-23D1-91BE3CFA1B18}"/>
              </a:ext>
            </a:extLst>
          </p:cNvPr>
          <p:cNvGrpSpPr/>
          <p:nvPr/>
        </p:nvGrpSpPr>
        <p:grpSpPr>
          <a:xfrm>
            <a:off x="329555" y="1066643"/>
            <a:ext cx="11596513" cy="971423"/>
            <a:chOff x="967936" y="1041285"/>
            <a:chExt cx="10524899" cy="703443"/>
          </a:xfrm>
        </p:grpSpPr>
        <p:grpSp>
          <p:nvGrpSpPr>
            <p:cNvPr id="18" name="Group 17">
              <a:extLst>
                <a:ext uri="{FF2B5EF4-FFF2-40B4-BE49-F238E27FC236}">
                  <a16:creationId xmlns:a16="http://schemas.microsoft.com/office/drawing/2014/main" id="{C0EAF3E8-C51D-204E-8226-C2937A08AA0B}"/>
                </a:ext>
              </a:extLst>
            </p:cNvPr>
            <p:cNvGrpSpPr/>
            <p:nvPr/>
          </p:nvGrpSpPr>
          <p:grpSpPr>
            <a:xfrm>
              <a:off x="967936" y="1049536"/>
              <a:ext cx="934657" cy="695187"/>
              <a:chOff x="4481349" y="1330323"/>
              <a:chExt cx="1399246" cy="3114041"/>
            </a:xfrm>
            <a:solidFill>
              <a:srgbClr val="76D2FF"/>
            </a:solidFill>
          </p:grpSpPr>
          <p:sp>
            <p:nvSpPr>
              <p:cNvPr id="39" name="Rectangle 38">
                <a:extLst>
                  <a:ext uri="{FF2B5EF4-FFF2-40B4-BE49-F238E27FC236}">
                    <a16:creationId xmlns:a16="http://schemas.microsoft.com/office/drawing/2014/main" id="{25C2A324-F83D-1544-1D38-F6F44D63894C}"/>
                  </a:ext>
                </a:extLst>
              </p:cNvPr>
              <p:cNvSpPr/>
              <p:nvPr/>
            </p:nvSpPr>
            <p:spPr>
              <a:xfrm>
                <a:off x="4511676" y="1330323"/>
                <a:ext cx="1368919" cy="311404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Topics</a:t>
                </a:r>
              </a:p>
              <a:p>
                <a:pPr algn="l"/>
                <a:r>
                  <a:rPr lang="en-GB" sz="2000">
                    <a:solidFill>
                      <a:schemeClr val="bg1"/>
                    </a:solidFill>
                  </a:rPr>
                  <a:t>10</a:t>
                </a:r>
              </a:p>
            </p:txBody>
          </p:sp>
          <p:cxnSp>
            <p:nvCxnSpPr>
              <p:cNvPr id="40" name="Straight Connector 39">
                <a:extLst>
                  <a:ext uri="{FF2B5EF4-FFF2-40B4-BE49-F238E27FC236}">
                    <a16:creationId xmlns:a16="http://schemas.microsoft.com/office/drawing/2014/main" id="{E6F9A61A-1035-6F19-D16F-4B2318703EB1}"/>
                  </a:ext>
                </a:extLst>
              </p:cNvPr>
              <p:cNvCxnSpPr/>
              <p:nvPr/>
            </p:nvCxnSpPr>
            <p:spPr>
              <a:xfrm>
                <a:off x="4481349" y="2938039"/>
                <a:ext cx="1368918" cy="0"/>
              </a:xfrm>
              <a:prstGeom prst="line">
                <a:avLst/>
              </a:prstGeom>
              <a:grpFill/>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A3B169D-4059-184D-F8CF-263248E22E6F}"/>
                </a:ext>
              </a:extLst>
            </p:cNvPr>
            <p:cNvGrpSpPr/>
            <p:nvPr/>
          </p:nvGrpSpPr>
          <p:grpSpPr>
            <a:xfrm>
              <a:off x="1826079" y="1049538"/>
              <a:ext cx="927009" cy="695190"/>
              <a:chOff x="4511676" y="1330343"/>
              <a:chExt cx="1505811" cy="3114044"/>
            </a:xfrm>
            <a:solidFill>
              <a:srgbClr val="76D2FF"/>
            </a:solidFill>
          </p:grpSpPr>
          <p:sp>
            <p:nvSpPr>
              <p:cNvPr id="37" name="Rectangle 36">
                <a:extLst>
                  <a:ext uri="{FF2B5EF4-FFF2-40B4-BE49-F238E27FC236}">
                    <a16:creationId xmlns:a16="http://schemas.microsoft.com/office/drawing/2014/main" id="{70A031E1-BF02-8639-6FE3-A711BBC98D6F}"/>
                  </a:ext>
                </a:extLst>
              </p:cNvPr>
              <p:cNvSpPr/>
              <p:nvPr/>
            </p:nvSpPr>
            <p:spPr>
              <a:xfrm>
                <a:off x="4511676" y="1330343"/>
                <a:ext cx="1505811" cy="311404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Pillars</a:t>
                </a:r>
              </a:p>
              <a:p>
                <a:pPr algn="l"/>
                <a:r>
                  <a:rPr lang="en-GB" sz="2000">
                    <a:solidFill>
                      <a:schemeClr val="bg1"/>
                    </a:solidFill>
                  </a:rPr>
                  <a:t>3</a:t>
                </a:r>
              </a:p>
            </p:txBody>
          </p:sp>
          <p:cxnSp>
            <p:nvCxnSpPr>
              <p:cNvPr id="38" name="Straight Connector 37">
                <a:extLst>
                  <a:ext uri="{FF2B5EF4-FFF2-40B4-BE49-F238E27FC236}">
                    <a16:creationId xmlns:a16="http://schemas.microsoft.com/office/drawing/2014/main" id="{52FA779C-0BB7-E1D5-FA92-42EF719C23C6}"/>
                  </a:ext>
                </a:extLst>
              </p:cNvPr>
              <p:cNvCxnSpPr/>
              <p:nvPr/>
            </p:nvCxnSpPr>
            <p:spPr>
              <a:xfrm>
                <a:off x="4520022" y="2938039"/>
                <a:ext cx="1485329" cy="0"/>
              </a:xfrm>
              <a:prstGeom prst="line">
                <a:avLst/>
              </a:prstGeom>
              <a:grpFill/>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0" name="Rectangle 19">
              <a:extLst>
                <a:ext uri="{FF2B5EF4-FFF2-40B4-BE49-F238E27FC236}">
                  <a16:creationId xmlns:a16="http://schemas.microsoft.com/office/drawing/2014/main" id="{8EA7B4CE-1363-2F2C-E670-EBEF0B6599C2}"/>
                </a:ext>
              </a:extLst>
            </p:cNvPr>
            <p:cNvSpPr/>
            <p:nvPr/>
          </p:nvSpPr>
          <p:spPr>
            <a:xfrm>
              <a:off x="2753088" y="1046920"/>
              <a:ext cx="1372730" cy="691254"/>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Categories</a:t>
              </a:r>
            </a:p>
          </p:txBody>
        </p:sp>
        <p:sp>
          <p:nvSpPr>
            <p:cNvPr id="21" name="Rectangle 20">
              <a:extLst>
                <a:ext uri="{FF2B5EF4-FFF2-40B4-BE49-F238E27FC236}">
                  <a16:creationId xmlns:a16="http://schemas.microsoft.com/office/drawing/2014/main" id="{CF0509F9-6F17-FFAB-1CED-6B5E084B32C6}"/>
                </a:ext>
              </a:extLst>
            </p:cNvPr>
            <p:cNvSpPr/>
            <p:nvPr/>
          </p:nvSpPr>
          <p:spPr>
            <a:xfrm>
              <a:off x="4124339" y="1044593"/>
              <a:ext cx="1367221" cy="69494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Sub-Categories</a:t>
              </a:r>
            </a:p>
          </p:txBody>
        </p:sp>
        <p:grpSp>
          <p:nvGrpSpPr>
            <p:cNvPr id="22" name="Group 21">
              <a:extLst>
                <a:ext uri="{FF2B5EF4-FFF2-40B4-BE49-F238E27FC236}">
                  <a16:creationId xmlns:a16="http://schemas.microsoft.com/office/drawing/2014/main" id="{CD441A2C-8B8A-BEB5-BFC6-278DA6E3AA0F}"/>
                </a:ext>
              </a:extLst>
            </p:cNvPr>
            <p:cNvGrpSpPr/>
            <p:nvPr/>
          </p:nvGrpSpPr>
          <p:grpSpPr>
            <a:xfrm>
              <a:off x="5491352" y="1046920"/>
              <a:ext cx="1367221" cy="694944"/>
              <a:chOff x="4499542" y="1330323"/>
              <a:chExt cx="1505811" cy="3114041"/>
            </a:xfrm>
            <a:solidFill>
              <a:srgbClr val="76D2FF"/>
            </a:solidFill>
          </p:grpSpPr>
          <p:sp>
            <p:nvSpPr>
              <p:cNvPr id="32" name="Rectangle 31">
                <a:extLst>
                  <a:ext uri="{FF2B5EF4-FFF2-40B4-BE49-F238E27FC236}">
                    <a16:creationId xmlns:a16="http://schemas.microsoft.com/office/drawing/2014/main" id="{C1243A52-4083-28A0-9389-2AA5F43772AA}"/>
                  </a:ext>
                </a:extLst>
              </p:cNvPr>
              <p:cNvSpPr/>
              <p:nvPr/>
            </p:nvSpPr>
            <p:spPr>
              <a:xfrm>
                <a:off x="4499542" y="1330323"/>
                <a:ext cx="1505811" cy="3114041"/>
              </a:xfrm>
              <a:prstGeom prst="rect">
                <a:avLst/>
              </a:prstGeom>
              <a:solidFill>
                <a:schemeClr val="accent1">
                  <a:lumMod val="5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Indicators</a:t>
                </a:r>
              </a:p>
              <a:p>
                <a:pPr algn="l"/>
                <a:r>
                  <a:rPr lang="en-GB" sz="2000">
                    <a:solidFill>
                      <a:schemeClr val="bg1"/>
                    </a:solidFill>
                  </a:rPr>
                  <a:t>800+</a:t>
                </a:r>
              </a:p>
            </p:txBody>
          </p:sp>
          <p:cxnSp>
            <p:nvCxnSpPr>
              <p:cNvPr id="36" name="Straight Connector 35">
                <a:extLst>
                  <a:ext uri="{FF2B5EF4-FFF2-40B4-BE49-F238E27FC236}">
                    <a16:creationId xmlns:a16="http://schemas.microsoft.com/office/drawing/2014/main" id="{B5138E44-EAD5-A66A-C58D-DEA9C3F36C44}"/>
                  </a:ext>
                </a:extLst>
              </p:cNvPr>
              <p:cNvCxnSpPr/>
              <p:nvPr/>
            </p:nvCxnSpPr>
            <p:spPr>
              <a:xfrm>
                <a:off x="4598905" y="2938037"/>
                <a:ext cx="1265938" cy="0"/>
              </a:xfrm>
              <a:prstGeom prst="line">
                <a:avLst/>
              </a:prstGeom>
              <a:grpFill/>
              <a:ln w="12700">
                <a:noFill/>
              </a:ln>
            </p:spPr>
            <p:style>
              <a:lnRef idx="1">
                <a:schemeClr val="accent1"/>
              </a:lnRef>
              <a:fillRef idx="0">
                <a:schemeClr val="accent1"/>
              </a:fillRef>
              <a:effectRef idx="0">
                <a:schemeClr val="accent1"/>
              </a:effectRef>
              <a:fontRef idx="minor">
                <a:schemeClr val="tx1"/>
              </a:fontRef>
            </p:style>
          </p:cxnSp>
        </p:grpSp>
        <p:cxnSp>
          <p:nvCxnSpPr>
            <p:cNvPr id="23" name="Straight Connector 22">
              <a:extLst>
                <a:ext uri="{FF2B5EF4-FFF2-40B4-BE49-F238E27FC236}">
                  <a16:creationId xmlns:a16="http://schemas.microsoft.com/office/drawing/2014/main" id="{8DC3236B-E2EC-F516-852B-0A1482B3EA4B}"/>
                </a:ext>
              </a:extLst>
            </p:cNvPr>
            <p:cNvCxnSpPr/>
            <p:nvPr/>
          </p:nvCxnSpPr>
          <p:spPr>
            <a:xfrm>
              <a:off x="9086348" y="1460976"/>
              <a:ext cx="1149428" cy="0"/>
            </a:xfrm>
            <a:prstGeom prst="line">
              <a:avLst/>
            </a:prstGeom>
            <a:solidFill>
              <a:srgbClr val="76D2FF"/>
            </a:solidFill>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9AFB6BB4-C41B-7F88-795C-B686652D65EC}"/>
                </a:ext>
              </a:extLst>
            </p:cNvPr>
            <p:cNvSpPr/>
            <p:nvPr/>
          </p:nvSpPr>
          <p:spPr>
            <a:xfrm>
              <a:off x="6847736" y="1041285"/>
              <a:ext cx="1461148" cy="694944"/>
            </a:xfrm>
            <a:prstGeom prst="rect">
              <a:avLst/>
            </a:prstGeom>
            <a:solidFill>
              <a:srgbClr val="FD349C"/>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400">
                  <a:solidFill>
                    <a:schemeClr val="bg1"/>
                  </a:solidFill>
                  <a:latin typeface="+mj-lt"/>
                </a:rPr>
                <a:t>Components</a:t>
              </a:r>
            </a:p>
          </p:txBody>
        </p:sp>
        <p:grpSp>
          <p:nvGrpSpPr>
            <p:cNvPr id="25" name="Group 24">
              <a:extLst>
                <a:ext uri="{FF2B5EF4-FFF2-40B4-BE49-F238E27FC236}">
                  <a16:creationId xmlns:a16="http://schemas.microsoft.com/office/drawing/2014/main" id="{A90E668A-4F56-8F3F-E6CA-5695581E540E}"/>
                </a:ext>
              </a:extLst>
            </p:cNvPr>
            <p:cNvGrpSpPr/>
            <p:nvPr/>
          </p:nvGrpSpPr>
          <p:grpSpPr>
            <a:xfrm>
              <a:off x="8310013" y="1048721"/>
              <a:ext cx="1496492" cy="694944"/>
              <a:chOff x="4467332" y="1429057"/>
              <a:chExt cx="1505811" cy="3114041"/>
            </a:xfrm>
            <a:solidFill>
              <a:srgbClr val="76D2FF"/>
            </a:solidFill>
          </p:grpSpPr>
          <p:sp>
            <p:nvSpPr>
              <p:cNvPr id="30" name="Rectangle 29">
                <a:extLst>
                  <a:ext uri="{FF2B5EF4-FFF2-40B4-BE49-F238E27FC236}">
                    <a16:creationId xmlns:a16="http://schemas.microsoft.com/office/drawing/2014/main" id="{642F1BA8-0367-5D91-3C9B-71BE066E2971}"/>
                  </a:ext>
                </a:extLst>
              </p:cNvPr>
              <p:cNvSpPr/>
              <p:nvPr/>
            </p:nvSpPr>
            <p:spPr>
              <a:xfrm>
                <a:off x="4467332" y="1429057"/>
                <a:ext cx="1505811" cy="3114041"/>
              </a:xfrm>
              <a:prstGeom prst="rect">
                <a:avLst/>
              </a:prstGeom>
              <a:solidFill>
                <a:schemeClr val="accent1">
                  <a:lumMod val="5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sz="2000">
                    <a:solidFill>
                      <a:schemeClr val="bg1"/>
                    </a:solidFill>
                    <a:latin typeface="+mj-lt"/>
                  </a:rPr>
                  <a:t>Scored Questions</a:t>
                </a:r>
              </a:p>
              <a:p>
                <a:pPr algn="l"/>
                <a:r>
                  <a:rPr lang="en-GB" sz="2000">
                    <a:solidFill>
                      <a:schemeClr val="bg1"/>
                    </a:solidFill>
                  </a:rPr>
                  <a:t>1100+</a:t>
                </a:r>
              </a:p>
            </p:txBody>
          </p:sp>
          <p:cxnSp>
            <p:nvCxnSpPr>
              <p:cNvPr id="31" name="Straight Connector 30">
                <a:extLst>
                  <a:ext uri="{FF2B5EF4-FFF2-40B4-BE49-F238E27FC236}">
                    <a16:creationId xmlns:a16="http://schemas.microsoft.com/office/drawing/2014/main" id="{166A8862-618A-3322-053A-4322AC66F6FC}"/>
                  </a:ext>
                </a:extLst>
              </p:cNvPr>
              <p:cNvCxnSpPr/>
              <p:nvPr/>
            </p:nvCxnSpPr>
            <p:spPr>
              <a:xfrm>
                <a:off x="4601938" y="2938037"/>
                <a:ext cx="1265939" cy="0"/>
              </a:xfrm>
              <a:prstGeom prst="line">
                <a:avLst/>
              </a:prstGeom>
              <a:grpFill/>
              <a:ln w="12700">
                <a:noFill/>
              </a:ln>
            </p:spPr>
            <p:style>
              <a:lnRef idx="1">
                <a:schemeClr val="accent1"/>
              </a:lnRef>
              <a:fillRef idx="0">
                <a:schemeClr val="accent1"/>
              </a:fillRef>
              <a:effectRef idx="0">
                <a:schemeClr val="accent1"/>
              </a:effectRef>
              <a:fontRef idx="minor">
                <a:schemeClr val="tx1"/>
              </a:fontRef>
            </p:style>
          </p:cxnSp>
        </p:grpSp>
        <p:sp>
          <p:nvSpPr>
            <p:cNvPr id="26" name="Rectangle 25">
              <a:extLst>
                <a:ext uri="{FF2B5EF4-FFF2-40B4-BE49-F238E27FC236}">
                  <a16:creationId xmlns:a16="http://schemas.microsoft.com/office/drawing/2014/main" id="{C8499107-D141-3E05-49F6-EF2EEF00C748}"/>
                </a:ext>
              </a:extLst>
            </p:cNvPr>
            <p:cNvSpPr/>
            <p:nvPr/>
          </p:nvSpPr>
          <p:spPr>
            <a:xfrm>
              <a:off x="9806089" y="1043549"/>
              <a:ext cx="1662263" cy="69494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864" tIns="54864" rIns="54864" bIns="54864" rtlCol="0" anchor="ctr" anchorCtr="0"/>
            <a:lstStyle/>
            <a:p>
              <a:pPr algn="l"/>
              <a:r>
                <a:rPr lang="en-GB">
                  <a:solidFill>
                    <a:schemeClr val="bg1"/>
                  </a:solidFill>
                  <a:latin typeface="+mj-lt"/>
                </a:rPr>
                <a:t>Not scored Questions</a:t>
              </a:r>
            </a:p>
            <a:p>
              <a:pPr algn="l"/>
              <a:r>
                <a:rPr lang="en-GB">
                  <a:solidFill>
                    <a:schemeClr val="bg1"/>
                  </a:solidFill>
                </a:rPr>
                <a:t>c. 350</a:t>
              </a:r>
            </a:p>
          </p:txBody>
        </p:sp>
        <p:cxnSp>
          <p:nvCxnSpPr>
            <p:cNvPr id="27" name="Straight Connector 26">
              <a:extLst>
                <a:ext uri="{FF2B5EF4-FFF2-40B4-BE49-F238E27FC236}">
                  <a16:creationId xmlns:a16="http://schemas.microsoft.com/office/drawing/2014/main" id="{A6D16DAB-6124-8248-841D-BD10364FA600}"/>
                </a:ext>
              </a:extLst>
            </p:cNvPr>
            <p:cNvCxnSpPr>
              <a:cxnSpLocks/>
            </p:cNvCxnSpPr>
            <p:nvPr/>
          </p:nvCxnSpPr>
          <p:spPr>
            <a:xfrm flipV="1">
              <a:off x="9830572" y="1404688"/>
              <a:ext cx="1662263" cy="2132"/>
            </a:xfrm>
            <a:prstGeom prst="line">
              <a:avLst/>
            </a:prstGeom>
            <a:solidFill>
              <a:srgbClr val="76D2FF"/>
            </a:solidFill>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4B3BFE4-3CB6-FF52-E8B5-8F1260B0DBF2}"/>
                </a:ext>
              </a:extLst>
            </p:cNvPr>
            <p:cNvCxnSpPr>
              <a:cxnSpLocks/>
            </p:cNvCxnSpPr>
            <p:nvPr/>
          </p:nvCxnSpPr>
          <p:spPr>
            <a:xfrm flipV="1">
              <a:off x="5474616" y="1403240"/>
              <a:ext cx="1371600" cy="2132"/>
            </a:xfrm>
            <a:prstGeom prst="line">
              <a:avLst/>
            </a:prstGeom>
            <a:solidFill>
              <a:srgbClr val="76D2FF"/>
            </a:solidFill>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C79278E5-5F77-4B4F-81EA-5B7F85C3FA5E}"/>
                </a:ext>
              </a:extLst>
            </p:cNvPr>
            <p:cNvCxnSpPr>
              <a:cxnSpLocks/>
            </p:cNvCxnSpPr>
            <p:nvPr/>
          </p:nvCxnSpPr>
          <p:spPr>
            <a:xfrm flipV="1">
              <a:off x="8295951" y="1412405"/>
              <a:ext cx="1508760" cy="2132"/>
            </a:xfrm>
            <a:prstGeom prst="line">
              <a:avLst/>
            </a:prstGeom>
            <a:solidFill>
              <a:srgbClr val="76D2FF"/>
            </a:solidFill>
            <a:ln w="127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1FAAF6BB-89FF-BBDD-D3D0-28F544258FAC}"/>
              </a:ext>
            </a:extLst>
          </p:cNvPr>
          <p:cNvGrpSpPr/>
          <p:nvPr/>
        </p:nvGrpSpPr>
        <p:grpSpPr>
          <a:xfrm>
            <a:off x="329550" y="2303328"/>
            <a:ext cx="11532900" cy="3631131"/>
            <a:chOff x="287215" y="1869550"/>
            <a:chExt cx="11532900" cy="3370062"/>
          </a:xfrm>
        </p:grpSpPr>
        <p:sp>
          <p:nvSpPr>
            <p:cNvPr id="33" name="Rectangle: Rounded Corners 32">
              <a:extLst>
                <a:ext uri="{FF2B5EF4-FFF2-40B4-BE49-F238E27FC236}">
                  <a16:creationId xmlns:a16="http://schemas.microsoft.com/office/drawing/2014/main" id="{8659033C-9A62-8388-9FC6-B363B0728960}"/>
                </a:ext>
              </a:extLst>
            </p:cNvPr>
            <p:cNvSpPr/>
            <p:nvPr/>
          </p:nvSpPr>
          <p:spPr>
            <a:xfrm>
              <a:off x="10321389" y="2365538"/>
              <a:ext cx="1498726" cy="2870216"/>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51"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10. </a:t>
              </a:r>
            </a:p>
            <a:p>
              <a:pPr algn="ctr"/>
              <a:r>
                <a:rPr lang="en-US" sz="1400" b="1">
                  <a:solidFill>
                    <a:srgbClr val="00338D"/>
                  </a:solidFill>
                  <a:latin typeface="Bookman Old Style" panose="02050604050505020204" pitchFamily="18" charset="0"/>
                </a:rPr>
                <a:t>Business insolvency</a:t>
              </a:r>
            </a:p>
          </p:txBody>
        </p:sp>
        <p:sp>
          <p:nvSpPr>
            <p:cNvPr id="34" name="Rectangle: Rounded Corners 33">
              <a:extLst>
                <a:ext uri="{FF2B5EF4-FFF2-40B4-BE49-F238E27FC236}">
                  <a16:creationId xmlns:a16="http://schemas.microsoft.com/office/drawing/2014/main" id="{862F007D-D378-0AC6-D3FB-91690C822864}"/>
                </a:ext>
              </a:extLst>
            </p:cNvPr>
            <p:cNvSpPr/>
            <p:nvPr/>
          </p:nvSpPr>
          <p:spPr>
            <a:xfrm>
              <a:off x="2769675" y="2409281"/>
              <a:ext cx="1136161"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51" b="1">
                <a:solidFill>
                  <a:srgbClr val="00338D"/>
                </a:solidFill>
              </a:endParaRPr>
            </a:p>
            <a:p>
              <a:pPr algn="ctr"/>
              <a:r>
                <a:rPr lang="en-US" sz="1400" b="1">
                  <a:solidFill>
                    <a:srgbClr val="00338D"/>
                  </a:solidFill>
                  <a:latin typeface="Bookman Old Style" panose="02050604050505020204" pitchFamily="18" charset="0"/>
                </a:rPr>
                <a:t>3. </a:t>
              </a:r>
            </a:p>
            <a:p>
              <a:pPr algn="ctr"/>
              <a:r>
                <a:rPr lang="en-US" sz="1400" b="1">
                  <a:solidFill>
                    <a:srgbClr val="00338D"/>
                  </a:solidFill>
                  <a:latin typeface="Bookman Old Style" panose="02050604050505020204" pitchFamily="18" charset="0"/>
                </a:rPr>
                <a:t>Utility Services</a:t>
              </a:r>
            </a:p>
          </p:txBody>
        </p:sp>
        <p:sp>
          <p:nvSpPr>
            <p:cNvPr id="35" name="Rectangle: Rounded Corners 34">
              <a:extLst>
                <a:ext uri="{FF2B5EF4-FFF2-40B4-BE49-F238E27FC236}">
                  <a16:creationId xmlns:a16="http://schemas.microsoft.com/office/drawing/2014/main" id="{429C969E-C3C6-830D-2E7E-27EB65E5F39E}"/>
                </a:ext>
              </a:extLst>
            </p:cNvPr>
            <p:cNvSpPr/>
            <p:nvPr/>
          </p:nvSpPr>
          <p:spPr>
            <a:xfrm>
              <a:off x="3826497" y="2409281"/>
              <a:ext cx="1136161"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4. </a:t>
              </a:r>
            </a:p>
            <a:p>
              <a:pPr algn="ctr"/>
              <a:r>
                <a:rPr lang="en-US" sz="1400" b="1">
                  <a:solidFill>
                    <a:srgbClr val="00338D"/>
                  </a:solidFill>
                  <a:latin typeface="Bookman Old Style" panose="02050604050505020204" pitchFamily="18" charset="0"/>
                </a:rPr>
                <a:t>Labor</a:t>
              </a:r>
            </a:p>
          </p:txBody>
        </p:sp>
        <p:sp>
          <p:nvSpPr>
            <p:cNvPr id="44" name="Rectangle: Rounded Corners 43">
              <a:extLst>
                <a:ext uri="{FF2B5EF4-FFF2-40B4-BE49-F238E27FC236}">
                  <a16:creationId xmlns:a16="http://schemas.microsoft.com/office/drawing/2014/main" id="{5F8D5C55-7FC1-DB92-4E0C-6DEC0441EB6B}"/>
                </a:ext>
              </a:extLst>
            </p:cNvPr>
            <p:cNvSpPr/>
            <p:nvPr/>
          </p:nvSpPr>
          <p:spPr>
            <a:xfrm>
              <a:off x="4883319" y="2409282"/>
              <a:ext cx="1212681" cy="2830330"/>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0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5. Financial Services</a:t>
              </a:r>
            </a:p>
          </p:txBody>
        </p:sp>
        <p:sp>
          <p:nvSpPr>
            <p:cNvPr id="45" name="Rectangle: Rounded Corners 44">
              <a:extLst>
                <a:ext uri="{FF2B5EF4-FFF2-40B4-BE49-F238E27FC236}">
                  <a16:creationId xmlns:a16="http://schemas.microsoft.com/office/drawing/2014/main" id="{FB6D4AC2-1167-CCC6-AD78-ED4B47B36EDA}"/>
                </a:ext>
              </a:extLst>
            </p:cNvPr>
            <p:cNvSpPr/>
            <p:nvPr/>
          </p:nvSpPr>
          <p:spPr>
            <a:xfrm>
              <a:off x="5940141" y="2409281"/>
              <a:ext cx="1136161"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9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6. International Trade</a:t>
              </a:r>
            </a:p>
          </p:txBody>
        </p:sp>
        <p:sp>
          <p:nvSpPr>
            <p:cNvPr id="46" name="Rectangle: Rounded Corners 45">
              <a:extLst>
                <a:ext uri="{FF2B5EF4-FFF2-40B4-BE49-F238E27FC236}">
                  <a16:creationId xmlns:a16="http://schemas.microsoft.com/office/drawing/2014/main" id="{2BAF1C92-6A17-DF95-077D-D39B3D4676D2}"/>
                </a:ext>
              </a:extLst>
            </p:cNvPr>
            <p:cNvSpPr/>
            <p:nvPr/>
          </p:nvSpPr>
          <p:spPr>
            <a:xfrm>
              <a:off x="6996963" y="2409281"/>
              <a:ext cx="1136161" cy="2830331"/>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9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7. Taxation</a:t>
              </a:r>
            </a:p>
          </p:txBody>
        </p:sp>
        <p:sp>
          <p:nvSpPr>
            <p:cNvPr id="47" name="Rectangle: Rounded Corners 46">
              <a:extLst>
                <a:ext uri="{FF2B5EF4-FFF2-40B4-BE49-F238E27FC236}">
                  <a16:creationId xmlns:a16="http://schemas.microsoft.com/office/drawing/2014/main" id="{0DE7CF4A-753D-D8A5-E820-A8FCB549E6E9}"/>
                </a:ext>
              </a:extLst>
            </p:cNvPr>
            <p:cNvSpPr/>
            <p:nvPr/>
          </p:nvSpPr>
          <p:spPr>
            <a:xfrm>
              <a:off x="8053785" y="2409281"/>
              <a:ext cx="1136161"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9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8. Dispute Resolution</a:t>
              </a:r>
            </a:p>
          </p:txBody>
        </p:sp>
        <p:sp>
          <p:nvSpPr>
            <p:cNvPr id="48" name="Rectangle: Rounded Corners 47">
              <a:extLst>
                <a:ext uri="{FF2B5EF4-FFF2-40B4-BE49-F238E27FC236}">
                  <a16:creationId xmlns:a16="http://schemas.microsoft.com/office/drawing/2014/main" id="{4A1AA303-185F-A82B-8FFB-44112C5BD850}"/>
                </a:ext>
              </a:extLst>
            </p:cNvPr>
            <p:cNvSpPr/>
            <p:nvPr/>
          </p:nvSpPr>
          <p:spPr>
            <a:xfrm>
              <a:off x="9110606" y="2409281"/>
              <a:ext cx="1136161"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900" b="1">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9. Market Competition</a:t>
              </a:r>
            </a:p>
          </p:txBody>
        </p:sp>
        <p:sp>
          <p:nvSpPr>
            <p:cNvPr id="49" name="Rectangle: Rounded Corners 48">
              <a:extLst>
                <a:ext uri="{FF2B5EF4-FFF2-40B4-BE49-F238E27FC236}">
                  <a16:creationId xmlns:a16="http://schemas.microsoft.com/office/drawing/2014/main" id="{AA9CB351-6DDA-666B-7499-6FFA3C9DEA11}"/>
                </a:ext>
              </a:extLst>
            </p:cNvPr>
            <p:cNvSpPr/>
            <p:nvPr/>
          </p:nvSpPr>
          <p:spPr>
            <a:xfrm>
              <a:off x="1485056" y="2409281"/>
              <a:ext cx="1195553" cy="2830331"/>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377">
                <a:defRPr/>
              </a:pPr>
              <a:endParaRPr lang="en-US" sz="1000">
                <a:solidFill>
                  <a:srgbClr val="00338D"/>
                </a:solidFill>
                <a:latin typeface="Bookman Old Style" panose="02050604050505020204" pitchFamily="18" charset="0"/>
              </a:endParaRPr>
            </a:p>
            <a:p>
              <a:pPr algn="ctr" defTabSz="914377">
                <a:defRPr/>
              </a:pPr>
              <a:r>
                <a:rPr lang="en-US" sz="1400" b="1">
                  <a:solidFill>
                    <a:srgbClr val="00338D"/>
                  </a:solidFill>
                  <a:latin typeface="Bookman Old Style" panose="02050604050505020204" pitchFamily="18" charset="0"/>
                </a:rPr>
                <a:t>2. Business Location</a:t>
              </a:r>
            </a:p>
          </p:txBody>
        </p:sp>
        <p:sp>
          <p:nvSpPr>
            <p:cNvPr id="50" name="Rectangle: Rounded Corners 49">
              <a:extLst>
                <a:ext uri="{FF2B5EF4-FFF2-40B4-BE49-F238E27FC236}">
                  <a16:creationId xmlns:a16="http://schemas.microsoft.com/office/drawing/2014/main" id="{7FD09061-50E3-E53D-E7A4-EBBC9F4DE0C9}"/>
                </a:ext>
              </a:extLst>
            </p:cNvPr>
            <p:cNvSpPr/>
            <p:nvPr/>
          </p:nvSpPr>
          <p:spPr>
            <a:xfrm>
              <a:off x="287215" y="2321793"/>
              <a:ext cx="1195553" cy="2910100"/>
            </a:xfrm>
            <a:prstGeom prst="roundRect">
              <a:avLst/>
            </a:prstGeom>
            <a:solidFill>
              <a:schemeClr val="bg1">
                <a:lumMod val="9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400">
                <a:solidFill>
                  <a:srgbClr val="00338D"/>
                </a:solidFill>
                <a:latin typeface="Bookman Old Style" panose="02050604050505020204" pitchFamily="18" charset="0"/>
              </a:endParaRPr>
            </a:p>
            <a:p>
              <a:pPr algn="ctr"/>
              <a:r>
                <a:rPr lang="en-US" sz="1400" b="1">
                  <a:solidFill>
                    <a:srgbClr val="00338D"/>
                  </a:solidFill>
                  <a:latin typeface="Bookman Old Style" panose="02050604050505020204" pitchFamily="18" charset="0"/>
                </a:rPr>
                <a:t>1. Business Entry</a:t>
              </a:r>
            </a:p>
          </p:txBody>
        </p:sp>
        <p:sp>
          <p:nvSpPr>
            <p:cNvPr id="51" name="Rectangle: Rounded Corners 50">
              <a:extLst>
                <a:ext uri="{FF2B5EF4-FFF2-40B4-BE49-F238E27FC236}">
                  <a16:creationId xmlns:a16="http://schemas.microsoft.com/office/drawing/2014/main" id="{2D306F15-D8E6-118D-8A6E-9EFF2A336117}"/>
                </a:ext>
              </a:extLst>
            </p:cNvPr>
            <p:cNvSpPr/>
            <p:nvPr/>
          </p:nvSpPr>
          <p:spPr>
            <a:xfrm>
              <a:off x="437946" y="1869550"/>
              <a:ext cx="2096506" cy="694519"/>
            </a:xfrm>
            <a:prstGeom prst="round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Bookman Old Style" panose="02050604050505020204" pitchFamily="18" charset="0"/>
                </a:rPr>
                <a:t>Opening a business</a:t>
              </a:r>
            </a:p>
          </p:txBody>
        </p:sp>
        <p:sp>
          <p:nvSpPr>
            <p:cNvPr id="52" name="Rectangle: Rounded Corners 51">
              <a:extLst>
                <a:ext uri="{FF2B5EF4-FFF2-40B4-BE49-F238E27FC236}">
                  <a16:creationId xmlns:a16="http://schemas.microsoft.com/office/drawing/2014/main" id="{E54F726E-A9B8-CD3C-DF33-FA2B6A5F7A00}"/>
                </a:ext>
              </a:extLst>
            </p:cNvPr>
            <p:cNvSpPr/>
            <p:nvPr/>
          </p:nvSpPr>
          <p:spPr>
            <a:xfrm>
              <a:off x="2769675" y="1869550"/>
              <a:ext cx="7490227" cy="694520"/>
            </a:xfrm>
            <a:prstGeom prst="round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latin typeface="Bookman Old Style" panose="02050604050505020204" pitchFamily="18" charset="0"/>
                </a:rPr>
                <a:t>Operating a business</a:t>
              </a:r>
            </a:p>
          </p:txBody>
        </p:sp>
        <p:sp>
          <p:nvSpPr>
            <p:cNvPr id="53" name="Rectangle: Rounded Corners 52">
              <a:extLst>
                <a:ext uri="{FF2B5EF4-FFF2-40B4-BE49-F238E27FC236}">
                  <a16:creationId xmlns:a16="http://schemas.microsoft.com/office/drawing/2014/main" id="{846391E3-E1F9-8813-5A71-68600D6B4BDE}"/>
                </a:ext>
              </a:extLst>
            </p:cNvPr>
            <p:cNvSpPr/>
            <p:nvPr/>
          </p:nvSpPr>
          <p:spPr>
            <a:xfrm>
              <a:off x="10321389" y="1869550"/>
              <a:ext cx="1498726" cy="694520"/>
            </a:xfrm>
            <a:prstGeom prst="round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r>
                <a:rPr lang="en-US" sz="1600" b="1">
                  <a:solidFill>
                    <a:prstClr val="white"/>
                  </a:solidFill>
                  <a:latin typeface="Bookman Old Style" panose="02050604050505020204" pitchFamily="18" charset="0"/>
                </a:rPr>
                <a:t>Closing a business</a:t>
              </a:r>
            </a:p>
          </p:txBody>
        </p:sp>
        <p:sp>
          <p:nvSpPr>
            <p:cNvPr id="57" name="Arrow: Left-Right 56">
              <a:extLst>
                <a:ext uri="{FF2B5EF4-FFF2-40B4-BE49-F238E27FC236}">
                  <a16:creationId xmlns:a16="http://schemas.microsoft.com/office/drawing/2014/main" id="{84773AAC-51DF-8DE1-D322-FB2BBCB8DDCB}"/>
                </a:ext>
              </a:extLst>
            </p:cNvPr>
            <p:cNvSpPr/>
            <p:nvPr/>
          </p:nvSpPr>
          <p:spPr>
            <a:xfrm>
              <a:off x="765298" y="3515745"/>
              <a:ext cx="10607040" cy="548640"/>
            </a:xfrm>
            <a:prstGeom prst="leftRightArrow">
              <a:avLst/>
            </a:prstGeom>
            <a:solidFill>
              <a:schemeClr val="tx2">
                <a:lumMod val="20000"/>
                <a:lumOff val="80000"/>
              </a:schemeClr>
            </a:solidFill>
            <a:ln>
              <a:solidFill>
                <a:srgbClr val="009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tx2"/>
                  </a:solidFill>
                  <a:latin typeface="Bookman Old Style" panose="02050604050505020204" pitchFamily="18" charset="0"/>
                </a:rPr>
                <a:t>Adoption of digital technologies</a:t>
              </a:r>
              <a:endParaRPr lang="en-US" sz="1600">
                <a:solidFill>
                  <a:schemeClr val="tx2"/>
                </a:solidFill>
                <a:latin typeface="Bookman Old Style" panose="02050604050505020204" pitchFamily="18" charset="0"/>
              </a:endParaRPr>
            </a:p>
          </p:txBody>
        </p:sp>
        <p:sp>
          <p:nvSpPr>
            <p:cNvPr id="58" name="Arrow: Left-Right 57">
              <a:extLst>
                <a:ext uri="{FF2B5EF4-FFF2-40B4-BE49-F238E27FC236}">
                  <a16:creationId xmlns:a16="http://schemas.microsoft.com/office/drawing/2014/main" id="{F3C37297-1ABD-EB74-5BCA-D8DE0CE792E8}"/>
                </a:ext>
              </a:extLst>
            </p:cNvPr>
            <p:cNvSpPr/>
            <p:nvPr/>
          </p:nvSpPr>
          <p:spPr>
            <a:xfrm>
              <a:off x="765298" y="4103358"/>
              <a:ext cx="10607040" cy="548640"/>
            </a:xfrm>
            <a:prstGeom prst="leftRightArrow">
              <a:avLst/>
            </a:prstGeom>
            <a:solidFill>
              <a:schemeClr val="tx2">
                <a:lumMod val="20000"/>
                <a:lumOff val="80000"/>
              </a:schemeClr>
            </a:solidFill>
            <a:ln>
              <a:solidFill>
                <a:srgbClr val="009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tx2"/>
                  </a:solidFill>
                  <a:latin typeface="Bookman Old Style" panose="02050604050505020204" pitchFamily="18" charset="0"/>
                </a:rPr>
                <a:t>Environmental sustainability</a:t>
              </a:r>
              <a:endParaRPr lang="en-US" sz="1600">
                <a:solidFill>
                  <a:schemeClr val="tx2"/>
                </a:solidFill>
                <a:latin typeface="Bookman Old Style" panose="02050604050505020204" pitchFamily="18" charset="0"/>
              </a:endParaRPr>
            </a:p>
          </p:txBody>
        </p:sp>
        <p:sp>
          <p:nvSpPr>
            <p:cNvPr id="59" name="Arrow: Left-Right 58">
              <a:extLst>
                <a:ext uri="{FF2B5EF4-FFF2-40B4-BE49-F238E27FC236}">
                  <a16:creationId xmlns:a16="http://schemas.microsoft.com/office/drawing/2014/main" id="{9E1D08C7-98B9-20A4-99A2-94DFDCC1E95E}"/>
                </a:ext>
              </a:extLst>
            </p:cNvPr>
            <p:cNvSpPr/>
            <p:nvPr/>
          </p:nvSpPr>
          <p:spPr>
            <a:xfrm>
              <a:off x="765298" y="4690972"/>
              <a:ext cx="10607040" cy="548640"/>
            </a:xfrm>
            <a:prstGeom prst="leftRightArrow">
              <a:avLst/>
            </a:prstGeom>
            <a:solidFill>
              <a:schemeClr val="tx2">
                <a:lumMod val="20000"/>
                <a:lumOff val="80000"/>
              </a:schemeClr>
            </a:solidFill>
            <a:ln>
              <a:solidFill>
                <a:srgbClr val="009A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a:solidFill>
                    <a:schemeClr val="tx2"/>
                  </a:solidFill>
                  <a:latin typeface="Bookman Old Style" panose="02050604050505020204" pitchFamily="18" charset="0"/>
                </a:rPr>
                <a:t>Gender Participation</a:t>
              </a:r>
              <a:endParaRPr lang="en-US" sz="1600">
                <a:solidFill>
                  <a:schemeClr val="tx2"/>
                </a:solidFill>
                <a:latin typeface="Bookman Old Style" panose="02050604050505020204" pitchFamily="18" charset="0"/>
              </a:endParaRPr>
            </a:p>
          </p:txBody>
        </p:sp>
      </p:grpSp>
      <p:sp>
        <p:nvSpPr>
          <p:cNvPr id="6" name="Title 1">
            <a:extLst>
              <a:ext uri="{FF2B5EF4-FFF2-40B4-BE49-F238E27FC236}">
                <a16:creationId xmlns:a16="http://schemas.microsoft.com/office/drawing/2014/main" id="{D6765368-ABBD-3ACE-B4C4-0ACC0F5C68E2}"/>
              </a:ext>
            </a:extLst>
          </p:cNvPr>
          <p:cNvSpPr txBox="1">
            <a:spLocks/>
          </p:cNvSpPr>
          <p:nvPr/>
        </p:nvSpPr>
        <p:spPr>
          <a:xfrm>
            <a:off x="728010" y="442325"/>
            <a:ext cx="10195200"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B-Ready Scope</a:t>
            </a:r>
          </a:p>
        </p:txBody>
      </p:sp>
    </p:spTree>
    <p:extLst>
      <p:ext uri="{BB962C8B-B14F-4D97-AF65-F5344CB8AC3E}">
        <p14:creationId xmlns:p14="http://schemas.microsoft.com/office/powerpoint/2010/main" val="617946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8E5691FA-57CB-5AF2-B6C2-76FB6AFDD28A}"/>
              </a:ext>
            </a:extLst>
          </p:cNvPr>
          <p:cNvSpPr/>
          <p:nvPr/>
        </p:nvSpPr>
        <p:spPr>
          <a:xfrm>
            <a:off x="652230" y="1320066"/>
            <a:ext cx="3566160" cy="1344168"/>
          </a:xfrm>
          <a:prstGeom prst="roundRect">
            <a:avLst>
              <a:gd name="adj" fmla="val 6487"/>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Pillar-I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Regulatory Framework</a:t>
            </a:r>
          </a:p>
        </p:txBody>
      </p:sp>
      <p:sp>
        <p:nvSpPr>
          <p:cNvPr id="5" name="Rectangle: Rounded Corners 4">
            <a:extLst>
              <a:ext uri="{FF2B5EF4-FFF2-40B4-BE49-F238E27FC236}">
                <a16:creationId xmlns:a16="http://schemas.microsoft.com/office/drawing/2014/main" id="{35DCA7AE-5B98-CA7D-A8EA-4DA3756DB91D}"/>
              </a:ext>
            </a:extLst>
          </p:cNvPr>
          <p:cNvSpPr/>
          <p:nvPr/>
        </p:nvSpPr>
        <p:spPr>
          <a:xfrm>
            <a:off x="4259647" y="1296093"/>
            <a:ext cx="3566160" cy="1344168"/>
          </a:xfrm>
          <a:prstGeom prst="roundRect">
            <a:avLst>
              <a:gd name="adj" fmla="val 6487"/>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Pillar-II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Public Services</a:t>
            </a:r>
          </a:p>
        </p:txBody>
      </p:sp>
      <p:sp>
        <p:nvSpPr>
          <p:cNvPr id="6" name="Rectangle: Rounded Corners 5">
            <a:extLst>
              <a:ext uri="{FF2B5EF4-FFF2-40B4-BE49-F238E27FC236}">
                <a16:creationId xmlns:a16="http://schemas.microsoft.com/office/drawing/2014/main" id="{D360DC33-ECC1-9577-705E-E16F1C5C7E48}"/>
              </a:ext>
            </a:extLst>
          </p:cNvPr>
          <p:cNvSpPr/>
          <p:nvPr/>
        </p:nvSpPr>
        <p:spPr>
          <a:xfrm>
            <a:off x="7867064" y="1296093"/>
            <a:ext cx="3566160" cy="1344168"/>
          </a:xfrm>
          <a:prstGeom prst="roundRect">
            <a:avLst>
              <a:gd name="adj" fmla="val 6487"/>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Pillar-III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Efficiency</a:t>
            </a:r>
          </a:p>
        </p:txBody>
      </p:sp>
      <p:sp>
        <p:nvSpPr>
          <p:cNvPr id="7" name="Rectangle 6">
            <a:extLst>
              <a:ext uri="{FF2B5EF4-FFF2-40B4-BE49-F238E27FC236}">
                <a16:creationId xmlns:a16="http://schemas.microsoft.com/office/drawing/2014/main" id="{9180C922-1237-D3C7-E311-D078591F8724}"/>
              </a:ext>
            </a:extLst>
          </p:cNvPr>
          <p:cNvSpPr/>
          <p:nvPr/>
        </p:nvSpPr>
        <p:spPr>
          <a:xfrm>
            <a:off x="652230" y="3785241"/>
            <a:ext cx="3566160" cy="239449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Rules and regulations </a:t>
            </a:r>
            <a:r>
              <a:rPr kumimoji="0" lang="en-US" sz="2000" b="0"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that firms must follow as they open, operate and close a business </a:t>
            </a:r>
          </a:p>
        </p:txBody>
      </p:sp>
      <p:sp>
        <p:nvSpPr>
          <p:cNvPr id="8" name="Rectangle 7">
            <a:extLst>
              <a:ext uri="{FF2B5EF4-FFF2-40B4-BE49-F238E27FC236}">
                <a16:creationId xmlns:a16="http://schemas.microsoft.com/office/drawing/2014/main" id="{C813D3CA-8F65-5C6D-974A-D0CD72E98F24}"/>
              </a:ext>
            </a:extLst>
          </p:cNvPr>
          <p:cNvSpPr/>
          <p:nvPr/>
        </p:nvSpPr>
        <p:spPr>
          <a:xfrm>
            <a:off x="4259647" y="3794754"/>
            <a:ext cx="3566160" cy="239449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Government-provided facilities for compliance with regulations + business-enabling </a:t>
            </a:r>
            <a:r>
              <a:rPr kumimoji="0" lang="en-US" sz="20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public institutions and infrastructure</a:t>
            </a:r>
          </a:p>
        </p:txBody>
      </p:sp>
      <p:sp>
        <p:nvSpPr>
          <p:cNvPr id="9" name="Rectangle 8">
            <a:extLst>
              <a:ext uri="{FF2B5EF4-FFF2-40B4-BE49-F238E27FC236}">
                <a16:creationId xmlns:a16="http://schemas.microsoft.com/office/drawing/2014/main" id="{AD013C0C-F32B-801F-E2E4-B2DB09DD10F9}"/>
              </a:ext>
            </a:extLst>
          </p:cNvPr>
          <p:cNvSpPr/>
          <p:nvPr/>
        </p:nvSpPr>
        <p:spPr>
          <a:xfrm>
            <a:off x="7867064" y="3794754"/>
            <a:ext cx="3566160" cy="239449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Efficiency with which regulatory framework and public services are combined in </a:t>
            </a:r>
            <a:r>
              <a:rPr kumimoji="0" lang="en-US" sz="2000" b="1" i="0" u="none" strike="noStrike" kern="1200" cap="none" spc="0" normalizeH="0" baseline="0" noProof="0">
                <a:ln>
                  <a:noFill/>
                </a:ln>
                <a:solidFill>
                  <a:srgbClr val="FFFFFF"/>
                </a:solidFill>
                <a:effectLst/>
                <a:uLnTx/>
                <a:uFillTx/>
                <a:latin typeface="Bookman Old Style" panose="02050604050505020204" pitchFamily="18" charset="0"/>
                <a:ea typeface="+mn-ea"/>
                <a:cs typeface="+mn-cs"/>
              </a:rPr>
              <a:t>Practice</a:t>
            </a:r>
          </a:p>
        </p:txBody>
      </p:sp>
      <p:sp>
        <p:nvSpPr>
          <p:cNvPr id="10" name="Arrow: Chevron 9">
            <a:extLst>
              <a:ext uri="{FF2B5EF4-FFF2-40B4-BE49-F238E27FC236}">
                <a16:creationId xmlns:a16="http://schemas.microsoft.com/office/drawing/2014/main" id="{B2B97958-ED4D-5D14-F818-395F5558AB3C}"/>
              </a:ext>
            </a:extLst>
          </p:cNvPr>
          <p:cNvSpPr/>
          <p:nvPr/>
        </p:nvSpPr>
        <p:spPr>
          <a:xfrm rot="5400000">
            <a:off x="1993575" y="3025070"/>
            <a:ext cx="883469" cy="403761"/>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 name="Arrow: Chevron 2">
            <a:extLst>
              <a:ext uri="{FF2B5EF4-FFF2-40B4-BE49-F238E27FC236}">
                <a16:creationId xmlns:a16="http://schemas.microsoft.com/office/drawing/2014/main" id="{BF1B43EE-7DC5-C329-BF56-2654370490B8}"/>
              </a:ext>
            </a:extLst>
          </p:cNvPr>
          <p:cNvSpPr/>
          <p:nvPr/>
        </p:nvSpPr>
        <p:spPr>
          <a:xfrm rot="5400000">
            <a:off x="5602749" y="3025070"/>
            <a:ext cx="883469" cy="403761"/>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3" name="Arrow: Chevron 12">
            <a:extLst>
              <a:ext uri="{FF2B5EF4-FFF2-40B4-BE49-F238E27FC236}">
                <a16:creationId xmlns:a16="http://schemas.microsoft.com/office/drawing/2014/main" id="{361B8585-292D-6B45-B0DE-34906292EFDB}"/>
              </a:ext>
            </a:extLst>
          </p:cNvPr>
          <p:cNvSpPr/>
          <p:nvPr/>
        </p:nvSpPr>
        <p:spPr>
          <a:xfrm rot="5400000">
            <a:off x="9211923" y="3025070"/>
            <a:ext cx="883469" cy="403761"/>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1" name="Title 1">
            <a:extLst>
              <a:ext uri="{FF2B5EF4-FFF2-40B4-BE49-F238E27FC236}">
                <a16:creationId xmlns:a16="http://schemas.microsoft.com/office/drawing/2014/main" id="{C2277556-1A6B-84DF-3C1A-8452A1FE8DB1}"/>
              </a:ext>
            </a:extLst>
          </p:cNvPr>
          <p:cNvSpPr txBox="1">
            <a:spLocks/>
          </p:cNvSpPr>
          <p:nvPr/>
        </p:nvSpPr>
        <p:spPr>
          <a:xfrm>
            <a:off x="880410" y="681810"/>
            <a:ext cx="10195200"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3 Assessment Pillars across 10 Topics</a:t>
            </a:r>
          </a:p>
        </p:txBody>
      </p:sp>
    </p:spTree>
    <p:extLst>
      <p:ext uri="{BB962C8B-B14F-4D97-AF65-F5344CB8AC3E}">
        <p14:creationId xmlns:p14="http://schemas.microsoft.com/office/powerpoint/2010/main" val="3822126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EC0117-9334-CCB6-68E7-52D57E5C2B9B}"/>
              </a:ext>
            </a:extLst>
          </p:cNvPr>
          <p:cNvSpPr txBox="1"/>
          <p:nvPr/>
        </p:nvSpPr>
        <p:spPr>
          <a:xfrm>
            <a:off x="8994980" y="3002932"/>
            <a:ext cx="2748284" cy="2058925"/>
          </a:xfrm>
          <a:prstGeom prst="rect">
            <a:avLst/>
          </a:prstGeom>
          <a:solidFill>
            <a:schemeClr val="bg1">
              <a:lumMod val="95000"/>
            </a:schemeClr>
          </a:solidFill>
        </p:spPr>
        <p:txBody>
          <a:bodyPr vert="horz" wrap="none" lIns="91440" tIns="91440" rIns="91440" bIns="91440" rtlCol="0" anchor="t" anchorCtr="0">
            <a:noAutofit/>
          </a:bodyPr>
          <a:lstStyle/>
          <a:p>
            <a:pPr algn="l">
              <a:spcAft>
                <a:spcPts val="600"/>
              </a:spcAft>
            </a:pPr>
            <a:r>
              <a:rPr lang="en-US" sz="2000" b="1">
                <a:latin typeface="Bookman Old Style" panose="02050604050505020204" pitchFamily="18" charset="0"/>
              </a:rPr>
              <a:t>Cutting across </a:t>
            </a:r>
          </a:p>
          <a:p>
            <a:pPr algn="l">
              <a:spcAft>
                <a:spcPts val="600"/>
              </a:spcAft>
            </a:pPr>
            <a:r>
              <a:rPr lang="en-US" sz="2000" b="1">
                <a:latin typeface="Bookman Old Style" panose="02050604050505020204" pitchFamily="18" charset="0"/>
              </a:rPr>
              <a:t>in each topic:</a:t>
            </a:r>
          </a:p>
          <a:p>
            <a:pPr marL="457200" indent="-457200" algn="l">
              <a:spcAft>
                <a:spcPts val="600"/>
              </a:spcAft>
              <a:buFont typeface="+mj-lt"/>
              <a:buAutoNum type="arabicPeriod"/>
            </a:pPr>
            <a:r>
              <a:rPr lang="en-US" sz="2000">
                <a:latin typeface="Bookman Old Style" panose="02050604050505020204" pitchFamily="18" charset="0"/>
              </a:rPr>
              <a:t>Digital Adoption</a:t>
            </a:r>
          </a:p>
          <a:p>
            <a:pPr marL="457200" indent="-457200" algn="l">
              <a:spcAft>
                <a:spcPts val="600"/>
              </a:spcAft>
              <a:buFont typeface="+mj-lt"/>
              <a:buAutoNum type="arabicPeriod"/>
            </a:pPr>
            <a:r>
              <a:rPr lang="en-US" sz="2000">
                <a:latin typeface="Bookman Old Style" panose="02050604050505020204" pitchFamily="18" charset="0"/>
              </a:rPr>
              <a:t>Environment</a:t>
            </a:r>
          </a:p>
          <a:p>
            <a:pPr marL="457200" indent="-457200" algn="l">
              <a:spcAft>
                <a:spcPts val="600"/>
              </a:spcAft>
              <a:buFont typeface="+mj-lt"/>
              <a:buAutoNum type="arabicPeriod"/>
            </a:pPr>
            <a:r>
              <a:rPr lang="en-US" sz="2000">
                <a:latin typeface="Bookman Old Style" panose="02050604050505020204" pitchFamily="18" charset="0"/>
              </a:rPr>
              <a:t>Gender </a:t>
            </a:r>
          </a:p>
        </p:txBody>
      </p:sp>
      <p:sp>
        <p:nvSpPr>
          <p:cNvPr id="6" name="Right Brace 5">
            <a:extLst>
              <a:ext uri="{FF2B5EF4-FFF2-40B4-BE49-F238E27FC236}">
                <a16:creationId xmlns:a16="http://schemas.microsoft.com/office/drawing/2014/main" id="{C3BF9712-079E-417D-B39F-B0712669095D}"/>
              </a:ext>
            </a:extLst>
          </p:cNvPr>
          <p:cNvSpPr/>
          <p:nvPr/>
        </p:nvSpPr>
        <p:spPr>
          <a:xfrm>
            <a:off x="8483601" y="1631905"/>
            <a:ext cx="397933" cy="4399580"/>
          </a:xfrm>
          <a:prstGeom prst="rightBrace">
            <a:avLst>
              <a:gd name="adj1" fmla="val 37447"/>
              <a:gd name="adj2" fmla="val 50000"/>
            </a:avLst>
          </a:prstGeom>
          <a:ln w="12700">
            <a:solidFill>
              <a:schemeClr val="accent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 name="Title 1">
            <a:extLst>
              <a:ext uri="{FF2B5EF4-FFF2-40B4-BE49-F238E27FC236}">
                <a16:creationId xmlns:a16="http://schemas.microsoft.com/office/drawing/2014/main" id="{7BA70792-9A01-3C23-2369-0FA33E4944A3}"/>
              </a:ext>
            </a:extLst>
          </p:cNvPr>
          <p:cNvSpPr txBox="1">
            <a:spLocks/>
          </p:cNvSpPr>
          <p:nvPr/>
        </p:nvSpPr>
        <p:spPr>
          <a:xfrm>
            <a:off x="728010" y="529410"/>
            <a:ext cx="10195200"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Major Assessment Themes</a:t>
            </a:r>
          </a:p>
        </p:txBody>
      </p:sp>
      <p:sp>
        <p:nvSpPr>
          <p:cNvPr id="3" name="TextBox 2">
            <a:extLst>
              <a:ext uri="{FF2B5EF4-FFF2-40B4-BE49-F238E27FC236}">
                <a16:creationId xmlns:a16="http://schemas.microsoft.com/office/drawing/2014/main" id="{3922AA57-86D0-BD86-9F00-7557A3E42BD5}"/>
              </a:ext>
            </a:extLst>
          </p:cNvPr>
          <p:cNvSpPr txBox="1"/>
          <p:nvPr/>
        </p:nvSpPr>
        <p:spPr>
          <a:xfrm>
            <a:off x="872067" y="1263976"/>
            <a:ext cx="7498088" cy="5324535"/>
          </a:xfrm>
          <a:prstGeom prst="rect">
            <a:avLst/>
          </a:prstGeom>
          <a:noFill/>
        </p:spPr>
        <p:txBody>
          <a:bodyPr wrap="square">
            <a:spAutoFit/>
          </a:bodyPr>
          <a:lstStyle/>
          <a:p>
            <a:pPr marL="457200" indent="-457200">
              <a:spcAft>
                <a:spcPts val="600"/>
              </a:spcAft>
              <a:buFont typeface="+mj-lt"/>
              <a:buAutoNum type="arabicPeriod"/>
            </a:pPr>
            <a:r>
              <a:rPr lang="en-US" sz="2000">
                <a:latin typeface="Bookman Old Style" panose="02050604050505020204" pitchFamily="18" charset="0"/>
              </a:rPr>
              <a:t>Clarity of Regulation</a:t>
            </a:r>
          </a:p>
          <a:p>
            <a:pPr marL="457200" indent="-457200">
              <a:spcAft>
                <a:spcPts val="600"/>
              </a:spcAft>
              <a:buFont typeface="+mj-lt"/>
              <a:buAutoNum type="arabicPeriod"/>
            </a:pPr>
            <a:r>
              <a:rPr lang="en-US" sz="2000">
                <a:latin typeface="Bookman Old Style" panose="02050604050505020204" pitchFamily="18" charset="0"/>
              </a:rPr>
              <a:t>Restriction in regulations </a:t>
            </a:r>
          </a:p>
          <a:p>
            <a:pPr marL="457200" indent="-457200">
              <a:spcAft>
                <a:spcPts val="600"/>
              </a:spcAft>
              <a:buFont typeface="+mj-lt"/>
              <a:buAutoNum type="arabicPeriod"/>
            </a:pPr>
            <a:r>
              <a:rPr lang="en-US" sz="2000">
                <a:latin typeface="Bookman Old Style" panose="02050604050505020204" pitchFamily="18" charset="0"/>
              </a:rPr>
              <a:t>Risk-based approvals</a:t>
            </a:r>
          </a:p>
          <a:p>
            <a:pPr marL="457200" indent="-457200">
              <a:spcAft>
                <a:spcPts val="600"/>
              </a:spcAft>
              <a:buFont typeface="+mj-lt"/>
              <a:buAutoNum type="arabicPeriod"/>
            </a:pPr>
            <a:r>
              <a:rPr lang="en-US" sz="2000">
                <a:latin typeface="Bookman Old Style" panose="02050604050505020204" pitchFamily="18" charset="0"/>
              </a:rPr>
              <a:t>Digitalization and Interoperability</a:t>
            </a:r>
          </a:p>
          <a:p>
            <a:pPr marL="457200" indent="-457200">
              <a:spcAft>
                <a:spcPts val="600"/>
              </a:spcAft>
              <a:buFont typeface="+mj-lt"/>
              <a:buAutoNum type="arabicPeriod"/>
            </a:pPr>
            <a:r>
              <a:rPr lang="en-US" sz="2000">
                <a:latin typeface="Bookman Old Style" panose="02050604050505020204" pitchFamily="18" charset="0"/>
              </a:rPr>
              <a:t>Institutional Frameworks / Infrastructure / Efficiency</a:t>
            </a:r>
          </a:p>
          <a:p>
            <a:pPr marL="457200" indent="-457200">
              <a:spcAft>
                <a:spcPts val="600"/>
              </a:spcAft>
              <a:buFont typeface="+mj-lt"/>
              <a:buAutoNum type="arabicPeriod"/>
            </a:pPr>
            <a:r>
              <a:rPr lang="en-US" sz="2000">
                <a:latin typeface="Bookman Old Style" panose="02050604050505020204" pitchFamily="18" charset="0"/>
              </a:rPr>
              <a:t>Transparency in processes for domestic and foreign stakeholders </a:t>
            </a:r>
          </a:p>
          <a:p>
            <a:pPr marL="457200" indent="-457200">
              <a:spcAft>
                <a:spcPts val="600"/>
              </a:spcAft>
              <a:buFont typeface="+mj-lt"/>
              <a:buAutoNum type="arabicPeriod"/>
            </a:pPr>
            <a:r>
              <a:rPr lang="en-US" sz="2000">
                <a:latin typeface="Bookman Old Style" panose="02050604050505020204" pitchFamily="18" charset="0"/>
              </a:rPr>
              <a:t>Publishing of data</a:t>
            </a:r>
          </a:p>
          <a:p>
            <a:pPr marL="457200" indent="-457200">
              <a:spcAft>
                <a:spcPts val="600"/>
              </a:spcAft>
              <a:buFont typeface="+mj-lt"/>
              <a:buAutoNum type="arabicPeriod"/>
            </a:pPr>
            <a:r>
              <a:rPr lang="en-US" sz="2000">
                <a:latin typeface="Bookman Old Style" panose="02050604050505020204" pitchFamily="18" charset="0"/>
              </a:rPr>
              <a:t>KPI Monitoring, e.g.</a:t>
            </a:r>
          </a:p>
          <a:p>
            <a:pPr marL="914400" indent="-287338">
              <a:spcAft>
                <a:spcPts val="600"/>
              </a:spcAft>
              <a:buFont typeface="Wingdings" panose="05000000000000000000" pitchFamily="2" charset="2"/>
              <a:buChar char="§"/>
            </a:pPr>
            <a:r>
              <a:rPr lang="en-US" sz="2000">
                <a:latin typeface="Bookman Old Style" panose="02050604050505020204" pitchFamily="18" charset="0"/>
              </a:rPr>
              <a:t>Various aspects under all Topics</a:t>
            </a:r>
          </a:p>
          <a:p>
            <a:pPr marL="914400" marR="0" lvl="0" indent="-287338" algn="l" defTabSz="914400" rtl="0" eaLnBrk="1" fontAlgn="auto" latinLnBrk="0" hangingPunct="1">
              <a:lnSpc>
                <a:spcPct val="100000"/>
              </a:lnSpc>
              <a:spcAft>
                <a:spcPts val="600"/>
              </a:spcAft>
              <a:buClrTx/>
              <a:buSzTx/>
              <a:buFont typeface="Wingdings" panose="05000000000000000000" pitchFamily="2" charset="2"/>
              <a:buChar char="§"/>
              <a:tabLst/>
              <a:defRPr/>
            </a:pPr>
            <a:r>
              <a:rPr lang="en-US" sz="2000">
                <a:latin typeface="Bookman Old Style" panose="02050604050505020204" pitchFamily="18" charset="0"/>
              </a:rPr>
              <a:t>Time and cost for compliance and approvals</a:t>
            </a:r>
          </a:p>
          <a:p>
            <a:pPr marL="914400" indent="-287338">
              <a:spcAft>
                <a:spcPts val="600"/>
              </a:spcAft>
              <a:buFont typeface="Wingdings" panose="05000000000000000000" pitchFamily="2" charset="2"/>
              <a:buChar char="§"/>
            </a:pPr>
            <a:r>
              <a:rPr lang="en-US" sz="2000">
                <a:latin typeface="Bookman Old Style" panose="02050604050505020204" pitchFamily="18" charset="0"/>
              </a:rPr>
              <a:t>Economic data collection in surveys</a:t>
            </a:r>
          </a:p>
          <a:p>
            <a:pPr marL="457200" indent="-457200">
              <a:spcAft>
                <a:spcPts val="600"/>
              </a:spcAft>
              <a:buFont typeface="+mj-lt"/>
              <a:buAutoNum type="arabicPeriod" startAt="9"/>
            </a:pPr>
            <a:r>
              <a:rPr lang="en-US" sz="2000">
                <a:latin typeface="Bookman Old Style" panose="02050604050505020204" pitchFamily="18" charset="0"/>
              </a:rPr>
              <a:t>Government Schemes/Incentives</a:t>
            </a:r>
          </a:p>
          <a:p>
            <a:pPr marL="457200" indent="-457200">
              <a:spcAft>
                <a:spcPts val="600"/>
              </a:spcAft>
              <a:buFont typeface="+mj-lt"/>
              <a:buAutoNum type="arabicPeriod" startAt="9"/>
            </a:pPr>
            <a:r>
              <a:rPr lang="en-US" sz="2000">
                <a:latin typeface="Bookman Old Style" panose="02050604050505020204" pitchFamily="18" charset="0"/>
              </a:rPr>
              <a:t>Other</a:t>
            </a:r>
          </a:p>
        </p:txBody>
      </p:sp>
    </p:spTree>
    <p:extLst>
      <p:ext uri="{BB962C8B-B14F-4D97-AF65-F5344CB8AC3E}">
        <p14:creationId xmlns:p14="http://schemas.microsoft.com/office/powerpoint/2010/main" val="2575569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KMA1D1FEAF">
            <a:extLst>
              <a:ext uri="{FF2B5EF4-FFF2-40B4-BE49-F238E27FC236}">
                <a16:creationId xmlns:a16="http://schemas.microsoft.com/office/drawing/2014/main" id="{469B460A-3AC0-497A-61ED-4AF166C4E2C9}"/>
              </a:ext>
            </a:extLst>
          </p:cNvPr>
          <p:cNvSpPr>
            <a:spLocks noChangeArrowheads="1"/>
          </p:cNvSpPr>
          <p:nvPr>
            <p:custDataLst>
              <p:tags r:id="rId1"/>
            </p:custDataLst>
          </p:nvPr>
        </p:nvSpPr>
        <p:spPr bwMode="auto">
          <a:xfrm>
            <a:off x="1191600" y="4062573"/>
            <a:ext cx="9808801" cy="1091318"/>
          </a:xfrm>
          <a:prstGeom prst="rect">
            <a:avLst/>
          </a:prstGeom>
          <a:noFill/>
          <a:ln w="9525">
            <a:noFill/>
            <a:miter lim="800000"/>
            <a:headEnd/>
            <a:tailEnd/>
          </a:ln>
          <a:effectLst/>
        </p:spPr>
        <p:txBody>
          <a:bodyPr wrap="square" lIns="365760" tIns="0" rIns="91429" bIns="91440" anchor="ctr"/>
          <a:lstStyle/>
          <a:p>
            <a:pPr marL="0" lvl="2" algn="ctr">
              <a:spcBef>
                <a:spcPts val="600"/>
              </a:spcBef>
              <a:buClr>
                <a:schemeClr val="bg1"/>
              </a:buClr>
              <a:buSzPct val="80000"/>
            </a:pPr>
            <a:endParaRPr lang="en-US" sz="2400" b="1" i="1" spc="100">
              <a:solidFill>
                <a:schemeClr val="bg1"/>
              </a:solidFill>
              <a:latin typeface="Bookman Old Style" panose="02050604050505020204" pitchFamily="18" charset="0"/>
              <a:cs typeface="Arial" pitchFamily="34" charset="0"/>
            </a:endParaRPr>
          </a:p>
        </p:txBody>
      </p:sp>
      <p:sp>
        <p:nvSpPr>
          <p:cNvPr id="28" name="KMA1D1FEAF"/>
          <p:cNvSpPr>
            <a:spLocks noChangeArrowheads="1"/>
          </p:cNvSpPr>
          <p:nvPr>
            <p:custDataLst>
              <p:tags r:id="rId2"/>
            </p:custDataLst>
          </p:nvPr>
        </p:nvSpPr>
        <p:spPr bwMode="auto">
          <a:xfrm>
            <a:off x="1404532" y="2529369"/>
            <a:ext cx="9382935" cy="1799263"/>
          </a:xfrm>
          <a:prstGeom prst="rect">
            <a:avLst/>
          </a:prstGeom>
          <a:solidFill>
            <a:srgbClr val="7030A0"/>
          </a:solidFill>
          <a:ln w="9525">
            <a:noFill/>
            <a:miter lim="800000"/>
            <a:headEnd/>
            <a:tailEnd/>
          </a:ln>
          <a:effectLst/>
        </p:spPr>
        <p:txBody>
          <a:bodyPr wrap="square" lIns="365760" tIns="0" rIns="91429" bIns="91440" anchor="ctr"/>
          <a:lstStyle/>
          <a:p>
            <a:pPr marL="0" lvl="2" algn="ctr">
              <a:spcBef>
                <a:spcPts val="600"/>
              </a:spcBef>
              <a:buClr>
                <a:schemeClr val="bg1"/>
              </a:buClr>
              <a:buSzPct val="80000"/>
            </a:pPr>
            <a:r>
              <a:rPr lang="en-US" sz="3600" b="1" spc="100">
                <a:solidFill>
                  <a:schemeClr val="bg1"/>
                </a:solidFill>
                <a:latin typeface="Bookman Old Style"/>
                <a:cs typeface="Arial"/>
              </a:rPr>
              <a:t>Topic-Taxation</a:t>
            </a:r>
          </a:p>
        </p:txBody>
      </p:sp>
    </p:spTree>
    <p:extLst>
      <p:ext uri="{BB962C8B-B14F-4D97-AF65-F5344CB8AC3E}">
        <p14:creationId xmlns:p14="http://schemas.microsoft.com/office/powerpoint/2010/main" val="3039996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6AC391B-8D91-F6DC-1539-30D866812B0A}"/>
              </a:ext>
            </a:extLst>
          </p:cNvPr>
          <p:cNvSpPr txBox="1"/>
          <p:nvPr/>
        </p:nvSpPr>
        <p:spPr>
          <a:xfrm>
            <a:off x="8198011" y="2833871"/>
            <a:ext cx="3552496" cy="3476601"/>
          </a:xfrm>
          <a:prstGeom prst="rect">
            <a:avLst/>
          </a:prstGeom>
          <a:solidFill>
            <a:schemeClr val="bg2"/>
          </a:solidFill>
        </p:spPr>
        <p:txBody>
          <a:bodyPr wrap="square" lIns="180000" tIns="720000" rIns="180000" bIns="180000" rtlCol="0">
            <a:noAutofit/>
          </a:bodyPr>
          <a:lstStyle/>
          <a:p>
            <a:pPr marL="0" marR="0" lvl="0" indent="0" algn="l" defTabSz="914400" rtl="0" eaLnBrk="1" fontAlgn="auto" latinLnBrk="0" hangingPunct="1">
              <a:lnSpc>
                <a:spcPct val="110000"/>
              </a:lnSpc>
              <a:spcBef>
                <a:spcPts val="0"/>
              </a:spcBef>
              <a:buClrTx/>
              <a:buSzTx/>
              <a:buFontTx/>
              <a:buNone/>
              <a:tabLst/>
              <a:defRPr/>
            </a:pPr>
            <a:r>
              <a:rPr kumimoji="0" lang="en-US" sz="2000" b="1" i="0" u="none" strike="noStrike" kern="1200" cap="none" spc="0" normalizeH="0" baseline="0" noProof="0">
                <a:ln>
                  <a:noFill/>
                </a:ln>
                <a:solidFill>
                  <a:srgbClr val="00338D"/>
                </a:solidFill>
                <a:effectLst/>
                <a:uLnTx/>
                <a:uFillTx/>
                <a:latin typeface="Bookman Old Style" panose="02050604050505020204" pitchFamily="18" charset="0"/>
                <a:ea typeface="+mn-ea"/>
                <a:cs typeface="Calibri" panose="020F0502020204030204" pitchFamily="34" charset="0"/>
              </a:rPr>
              <a:t>Efficiency:</a:t>
            </a:r>
            <a:endParaRPr kumimoji="0" lang="en-US" sz="2000" b="1" i="0" u="none" strike="noStrike" kern="1200" cap="none" spc="0" normalizeH="0" baseline="0" noProof="0">
              <a:ln>
                <a:noFill/>
              </a:ln>
              <a:solidFill>
                <a:srgbClr val="00338D"/>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10000"/>
              </a:lnSpc>
              <a:spcBef>
                <a:spcPts val="0"/>
              </a:spcBef>
              <a:buClrTx/>
              <a:buSzTx/>
              <a:buFontTx/>
              <a:buNone/>
              <a:tabLst/>
              <a:defRPr/>
            </a:pPr>
            <a:r>
              <a:rPr kumimoji="0" lang="en-US" sz="1800" b="1" i="1" u="none" strike="noStrike" kern="1200" cap="none" spc="0" normalizeH="0" baseline="0" noProof="0">
                <a:ln>
                  <a:noFill/>
                </a:ln>
                <a:solidFill>
                  <a:srgbClr val="00338D"/>
                </a:solidFill>
                <a:effectLst/>
                <a:uLnTx/>
                <a:uFillTx/>
                <a:latin typeface="Bookman Old Style" panose="02050604050505020204" pitchFamily="18" charset="0"/>
                <a:ea typeface="+mn-ea"/>
                <a:cs typeface="+mn-cs"/>
              </a:rPr>
              <a:t>Operational Efficiency of Tax System in Practice</a:t>
            </a:r>
          </a:p>
          <a:p>
            <a:pPr marL="0" marR="0" lvl="0" indent="0" algn="l" defTabSz="914400" rtl="0" eaLnBrk="1" fontAlgn="auto" latinLnBrk="0" hangingPunct="1">
              <a:lnSpc>
                <a:spcPct val="110000"/>
              </a:lnSpc>
              <a:spcBef>
                <a:spcPts val="0"/>
              </a:spcBef>
              <a:buClrTx/>
              <a:buSzTx/>
              <a:buFontTx/>
              <a:buNone/>
              <a:tabLst/>
              <a:defRPr/>
            </a:pPr>
            <a:r>
              <a:rPr kumimoji="0" lang="en-US" sz="1400" b="0" i="0" u="none" strike="noStrike" kern="1200" cap="none" spc="0" normalizeH="0" baseline="0" noProof="0">
                <a:ln>
                  <a:noFill/>
                </a:ln>
                <a:solidFill>
                  <a:srgbClr val="00338D"/>
                </a:solidFill>
                <a:effectLst/>
                <a:uLnTx/>
                <a:uFillTx/>
                <a:latin typeface="Bookman Old Style" panose="02050604050505020204" pitchFamily="18" charset="0"/>
                <a:ea typeface="+mn-ea"/>
                <a:cs typeface="Calibri" panose="020F0502020204030204" pitchFamily="34" charset="0"/>
              </a:rPr>
              <a:t>1. Time to Comply with Tax Regulations </a:t>
            </a:r>
          </a:p>
          <a:p>
            <a:pPr marL="0" marR="0" lvl="0" indent="0" algn="l" defTabSz="914400" rtl="0" eaLnBrk="1" fontAlgn="auto" latinLnBrk="0" hangingPunct="1">
              <a:lnSpc>
                <a:spcPct val="110000"/>
              </a:lnSpc>
              <a:spcBef>
                <a:spcPts val="0"/>
              </a:spcBef>
              <a:buClrTx/>
              <a:buSzTx/>
              <a:buFontTx/>
              <a:buNone/>
              <a:tabLst/>
              <a:defRPr/>
            </a:pPr>
            <a:r>
              <a:rPr kumimoji="0" lang="en-US" sz="1400" b="0" i="0" u="none" strike="noStrike" kern="1200" cap="none" spc="0" normalizeH="0" baseline="0" noProof="0">
                <a:ln>
                  <a:noFill/>
                </a:ln>
                <a:solidFill>
                  <a:srgbClr val="00338D"/>
                </a:solidFill>
                <a:effectLst/>
                <a:uLnTx/>
                <a:uFillTx/>
                <a:latin typeface="Bookman Old Style" panose="02050604050505020204" pitchFamily="18" charset="0"/>
                <a:ea typeface="+mn-ea"/>
                <a:cs typeface="Calibri" panose="020F0502020204030204" pitchFamily="34" charset="0"/>
              </a:rPr>
              <a:t>2. Financial Burden of Firms</a:t>
            </a:r>
          </a:p>
          <a:p>
            <a:pPr marL="0" marR="0" lvl="0" indent="0" algn="l" defTabSz="914400" rtl="0" eaLnBrk="1" fontAlgn="auto" latinLnBrk="0" hangingPunct="1">
              <a:lnSpc>
                <a:spcPct val="110000"/>
              </a:lnSpc>
              <a:spcBef>
                <a:spcPts val="0"/>
              </a:spcBef>
              <a:spcAft>
                <a:spcPts val="300"/>
              </a:spcAft>
              <a:buClrTx/>
              <a:buSzTx/>
              <a:buFontTx/>
              <a:buNone/>
              <a:tabLst/>
              <a:defRPr/>
            </a:pPr>
            <a:r>
              <a:rPr kumimoji="0" lang="en-US" sz="1600" b="0" i="0" u="none" strike="noStrike" kern="1200" cap="none" spc="0" normalizeH="0" baseline="0" noProof="0">
                <a:ln>
                  <a:noFill/>
                </a:ln>
                <a:solidFill>
                  <a:srgbClr val="00338D"/>
                </a:solidFill>
                <a:effectLst/>
                <a:uLnTx/>
                <a:uFillTx/>
                <a:latin typeface="Bookman Old Style" panose="02050604050505020204" pitchFamily="18" charset="0"/>
                <a:ea typeface="+mn-ea"/>
                <a:cs typeface="Calibri" panose="020F0502020204030204" pitchFamily="34" charset="0"/>
              </a:rPr>
              <a:t>  </a:t>
            </a:r>
          </a:p>
          <a:p>
            <a:pPr marL="0" marR="0" lvl="0" indent="0" algn="l" defTabSz="914400" rtl="0" eaLnBrk="1" fontAlgn="auto" latinLnBrk="0" hangingPunct="1">
              <a:lnSpc>
                <a:spcPct val="110000"/>
              </a:lnSpc>
              <a:spcBef>
                <a:spcPts val="0"/>
              </a:spcBef>
              <a:spcAft>
                <a:spcPts val="300"/>
              </a:spcAft>
              <a:buClrTx/>
              <a:buSzTx/>
              <a:buFontTx/>
              <a:buNone/>
              <a:tabLst/>
              <a:defRPr/>
            </a:pPr>
            <a:endParaRPr kumimoji="0" lang="en-US" sz="1400" b="1" i="0" u="sng" strike="noStrike" kern="1200" cap="none" spc="0" normalizeH="0" baseline="0" noProof="0">
              <a:ln>
                <a:noFill/>
              </a:ln>
              <a:solidFill>
                <a:srgbClr val="00338D"/>
              </a:solidFill>
              <a:effectLst/>
              <a:uLnTx/>
              <a:uFillTx/>
              <a:latin typeface="Bookman Old Style" panose="02050604050505020204" pitchFamily="18" charset="0"/>
              <a:ea typeface="+mn-ea"/>
              <a:cs typeface="+mn-cs"/>
            </a:endParaRPr>
          </a:p>
          <a:p>
            <a:pPr marL="0" marR="0" lvl="0" indent="0" algn="l" defTabSz="914400" rtl="0" eaLnBrk="1" fontAlgn="auto" latinLnBrk="0" hangingPunct="1">
              <a:lnSpc>
                <a:spcPct val="110000"/>
              </a:lnSpc>
              <a:spcBef>
                <a:spcPts val="0"/>
              </a:spcBef>
              <a:spcAft>
                <a:spcPts val="300"/>
              </a:spcAft>
              <a:buClrTx/>
              <a:buSzTx/>
              <a:buFontTx/>
              <a:buNone/>
              <a:tabLst/>
              <a:defRPr/>
            </a:pPr>
            <a:r>
              <a:rPr kumimoji="0" lang="en-US" sz="1400" b="1" i="0" u="sng" strike="noStrike" kern="1200" cap="none" spc="0" normalizeH="0" baseline="0" noProof="0">
                <a:ln>
                  <a:noFill/>
                </a:ln>
                <a:solidFill>
                  <a:srgbClr val="00338D"/>
                </a:solidFill>
                <a:effectLst/>
                <a:uLnTx/>
                <a:uFillTx/>
                <a:latin typeface="Bookman Old Style" panose="02050604050505020204" pitchFamily="18" charset="0"/>
                <a:ea typeface="+mn-ea"/>
                <a:cs typeface="+mn-cs"/>
              </a:rPr>
              <a:t>Data Collection: Enterprise Survey and Pvt. Sector Experts*</a:t>
            </a:r>
          </a:p>
        </p:txBody>
      </p:sp>
      <p:sp>
        <p:nvSpPr>
          <p:cNvPr id="2" name="Title 1">
            <a:extLst>
              <a:ext uri="{FF2B5EF4-FFF2-40B4-BE49-F238E27FC236}">
                <a16:creationId xmlns:a16="http://schemas.microsoft.com/office/drawing/2014/main" id="{A93D6425-6D1F-ED1A-4915-40F9C72D2770}"/>
              </a:ext>
            </a:extLst>
          </p:cNvPr>
          <p:cNvSpPr>
            <a:spLocks noGrp="1"/>
          </p:cNvSpPr>
          <p:nvPr>
            <p:ph type="title"/>
          </p:nvPr>
        </p:nvSpPr>
        <p:spPr>
          <a:xfrm>
            <a:off x="361714" y="93552"/>
            <a:ext cx="11087100" cy="738504"/>
          </a:xfrm>
        </p:spPr>
        <p:txBody>
          <a:bodyPr vert="horz" lIns="91440" tIns="45720" rIns="91440" bIns="45720" rtlCol="0" anchor="ctr">
            <a:noAutofit/>
          </a:bodyPr>
          <a:lstStyle/>
          <a:p>
            <a:r>
              <a:rPr lang="en-US" sz="3600" b="1">
                <a:solidFill>
                  <a:srgbClr val="00338D"/>
                </a:solidFill>
                <a:latin typeface="Bookman Old Style" panose="02050604050505020204" pitchFamily="18" charset="0"/>
              </a:rPr>
              <a:t>Taxation assessment areas</a:t>
            </a:r>
          </a:p>
        </p:txBody>
      </p:sp>
      <p:sp>
        <p:nvSpPr>
          <p:cNvPr id="10" name="TextBox 9">
            <a:extLst>
              <a:ext uri="{FF2B5EF4-FFF2-40B4-BE49-F238E27FC236}">
                <a16:creationId xmlns:a16="http://schemas.microsoft.com/office/drawing/2014/main" id="{BB5AEA81-BCE5-94F9-E6AB-AB82562B83FD}"/>
              </a:ext>
            </a:extLst>
          </p:cNvPr>
          <p:cNvSpPr txBox="1"/>
          <p:nvPr/>
        </p:nvSpPr>
        <p:spPr>
          <a:xfrm>
            <a:off x="441494" y="2833870"/>
            <a:ext cx="3758184" cy="3477469"/>
          </a:xfrm>
          <a:prstGeom prst="rect">
            <a:avLst/>
          </a:prstGeom>
          <a:solidFill>
            <a:schemeClr val="bg2"/>
          </a:solidFill>
        </p:spPr>
        <p:txBody>
          <a:bodyPr wrap="square" lIns="180000" tIns="720000" rIns="180000" bIns="180000" rtlCol="0">
            <a:noAutofit/>
          </a:bodyPr>
          <a:lstStyle/>
          <a:p>
            <a:r>
              <a:rPr lang="en-US" sz="2000" b="1" i="0" u="none" strike="noStrike" baseline="0">
                <a:solidFill>
                  <a:schemeClr val="tx2"/>
                </a:solidFill>
                <a:latin typeface="Bookman Old Style" panose="02050604050505020204" pitchFamily="18" charset="0"/>
                <a:cs typeface="Calibri" panose="020F0502020204030204" pitchFamily="34" charset="0"/>
              </a:rPr>
              <a:t>Regulatory Framework:</a:t>
            </a:r>
          </a:p>
          <a:p>
            <a:r>
              <a:rPr lang="en-US" b="1" i="1" u="none" strike="noStrike" baseline="0">
                <a:solidFill>
                  <a:schemeClr val="tx2"/>
                </a:solidFill>
                <a:latin typeface="Bookman Old Style" panose="02050604050505020204" pitchFamily="18" charset="0"/>
                <a:cs typeface="Calibri" panose="020F0502020204030204" pitchFamily="34" charset="0"/>
              </a:rPr>
              <a:t>Quality of Regulations on </a:t>
            </a:r>
            <a:r>
              <a:rPr lang="en-US" b="1" i="1">
                <a:solidFill>
                  <a:schemeClr val="tx2"/>
                </a:solidFill>
                <a:latin typeface="Bookman Old Style" panose="02050604050505020204" pitchFamily="18" charset="0"/>
                <a:cs typeface="Calibri" panose="020F0502020204030204" pitchFamily="34" charset="0"/>
              </a:rPr>
              <a:t>Taxation</a:t>
            </a:r>
            <a:endParaRPr lang="en-US" b="1" i="1" u="none" strike="noStrike" baseline="0">
              <a:solidFill>
                <a:schemeClr val="tx2"/>
              </a:solidFill>
              <a:latin typeface="Bookman Old Style" panose="02050604050505020204" pitchFamily="18" charset="0"/>
              <a:cs typeface="Calibri" panose="020F0502020204030204" pitchFamily="34" charset="0"/>
            </a:endParaRPr>
          </a:p>
          <a:p>
            <a:r>
              <a:rPr lang="en-US" sz="1400" b="0" i="0" u="none" strike="noStrike" baseline="0">
                <a:solidFill>
                  <a:schemeClr val="tx2"/>
                </a:solidFill>
                <a:latin typeface="Bookman Old Style" panose="02050604050505020204" pitchFamily="18" charset="0"/>
              </a:rPr>
              <a:t>1. </a:t>
            </a:r>
            <a:r>
              <a:rPr lang="en-US" sz="1400">
                <a:solidFill>
                  <a:schemeClr val="tx2"/>
                </a:solidFill>
                <a:latin typeface="Bookman Old Style" panose="02050604050505020204" pitchFamily="18" charset="0"/>
              </a:rPr>
              <a:t>Clarity and Transparency</a:t>
            </a:r>
            <a:endParaRPr lang="en-US" sz="1400" b="0" i="0" u="none" strike="noStrike" baseline="0">
              <a:solidFill>
                <a:schemeClr val="tx2"/>
              </a:solidFill>
              <a:latin typeface="Bookman Old Style" panose="02050604050505020204" pitchFamily="18" charset="0"/>
            </a:endParaRPr>
          </a:p>
          <a:p>
            <a:r>
              <a:rPr lang="en-US" sz="1400">
                <a:solidFill>
                  <a:schemeClr val="tx2"/>
                </a:solidFill>
                <a:latin typeface="Bookman Old Style" panose="02050604050505020204" pitchFamily="18" charset="0"/>
              </a:rPr>
              <a:t>2.</a:t>
            </a:r>
            <a:r>
              <a:rPr lang="en-US" sz="1400" b="0" i="0" u="none" strike="noStrike" baseline="0">
                <a:solidFill>
                  <a:schemeClr val="tx2"/>
                </a:solidFill>
                <a:latin typeface="Bookman Old Style" panose="02050604050505020204" pitchFamily="18" charset="0"/>
              </a:rPr>
              <a:t> </a:t>
            </a:r>
            <a:r>
              <a:rPr lang="en-US" sz="1400">
                <a:solidFill>
                  <a:schemeClr val="tx2"/>
                </a:solidFill>
                <a:latin typeface="Bookman Old Style" panose="02050604050505020204" pitchFamily="18" charset="0"/>
              </a:rPr>
              <a:t>Administrative Procedures</a:t>
            </a:r>
          </a:p>
          <a:p>
            <a:r>
              <a:rPr lang="en-US" sz="1400" b="0" i="0" u="none" strike="noStrike" baseline="0">
                <a:solidFill>
                  <a:schemeClr val="tx2"/>
                </a:solidFill>
                <a:latin typeface="Bookman Old Style" panose="02050604050505020204" pitchFamily="18" charset="0"/>
              </a:rPr>
              <a:t>3. </a:t>
            </a:r>
            <a:r>
              <a:rPr lang="en-US" sz="1400">
                <a:solidFill>
                  <a:schemeClr val="tx2"/>
                </a:solidFill>
                <a:latin typeface="Bookman Old Style" panose="02050604050505020204" pitchFamily="18" charset="0"/>
              </a:rPr>
              <a:t>Environmental Taxes</a:t>
            </a:r>
          </a:p>
          <a:p>
            <a:endParaRPr lang="en-US" sz="1600" b="0" i="0" u="none" strike="noStrike" baseline="0">
              <a:solidFill>
                <a:schemeClr val="tx2"/>
              </a:solidFill>
              <a:latin typeface="Bookman Old Style" panose="02050604050505020204" pitchFamily="18" charset="0"/>
            </a:endParaRPr>
          </a:p>
          <a:p>
            <a:endParaRPr lang="en-US" sz="1600" b="0" i="0" u="none" strike="noStrike" baseline="0">
              <a:solidFill>
                <a:schemeClr val="tx2"/>
              </a:solidFill>
              <a:latin typeface="Bookman Old Style" panose="02050604050505020204" pitchFamily="18" charset="0"/>
            </a:endParaRPr>
          </a:p>
          <a:p>
            <a:endParaRPr lang="en-US" sz="1600" b="0" i="0" u="none" strike="noStrike" baseline="0">
              <a:solidFill>
                <a:schemeClr val="tx2"/>
              </a:solidFill>
              <a:latin typeface="Bookman Old Style" panose="02050604050505020204" pitchFamily="18" charset="0"/>
            </a:endParaRPr>
          </a:p>
          <a:p>
            <a:pPr>
              <a:lnSpc>
                <a:spcPct val="110000"/>
              </a:lnSpc>
              <a:spcAft>
                <a:spcPts val="300"/>
              </a:spcAft>
              <a:defRPr/>
            </a:pPr>
            <a:r>
              <a:rPr lang="en-US" sz="1400" b="1" u="sng">
                <a:solidFill>
                  <a:schemeClr val="tx2"/>
                </a:solidFill>
                <a:latin typeface="Bookman Old Style" panose="02050604050505020204" pitchFamily="18" charset="0"/>
              </a:rPr>
              <a:t>Data Collection: Pvt. Sector Experts</a:t>
            </a:r>
            <a:endParaRPr lang="en-GB" sz="1400" b="1" u="sng">
              <a:solidFill>
                <a:schemeClr val="tx2"/>
              </a:solidFill>
              <a:latin typeface="Bookman Old Style" panose="02050604050505020204" pitchFamily="18" charset="0"/>
            </a:endParaRPr>
          </a:p>
        </p:txBody>
      </p:sp>
      <p:sp>
        <p:nvSpPr>
          <p:cNvPr id="19" name="TextBox 18">
            <a:extLst>
              <a:ext uri="{FF2B5EF4-FFF2-40B4-BE49-F238E27FC236}">
                <a16:creationId xmlns:a16="http://schemas.microsoft.com/office/drawing/2014/main" id="{289A8194-5130-F2C2-6049-1D7037C7E05B}"/>
              </a:ext>
            </a:extLst>
          </p:cNvPr>
          <p:cNvSpPr txBox="1"/>
          <p:nvPr/>
        </p:nvSpPr>
        <p:spPr>
          <a:xfrm>
            <a:off x="4309992" y="2834738"/>
            <a:ext cx="3758407" cy="3476601"/>
          </a:xfrm>
          <a:prstGeom prst="rect">
            <a:avLst/>
          </a:prstGeom>
          <a:solidFill>
            <a:schemeClr val="bg2"/>
          </a:solidFill>
        </p:spPr>
        <p:txBody>
          <a:bodyPr wrap="square" lIns="180000" tIns="720000" rIns="180000" bIns="180000" rtlCol="0">
            <a:noAutofit/>
          </a:bodyPr>
          <a:lstStyle/>
          <a:p>
            <a:r>
              <a:rPr lang="en-US" sz="2000" b="1" i="0" u="none" strike="noStrike" baseline="0">
                <a:solidFill>
                  <a:schemeClr val="tx2"/>
                </a:solidFill>
                <a:latin typeface="Bookman Old Style" panose="02050604050505020204" pitchFamily="18" charset="0"/>
                <a:cs typeface="Calibri" panose="020F0502020204030204" pitchFamily="34" charset="0"/>
              </a:rPr>
              <a:t>Public services:</a:t>
            </a:r>
            <a:endParaRPr lang="en-US" sz="2000" b="0" i="0" u="none" strike="noStrike" baseline="0">
              <a:solidFill>
                <a:schemeClr val="tx2"/>
              </a:solidFill>
              <a:latin typeface="Bookman Old Style" panose="02050604050505020204" pitchFamily="18" charset="0"/>
              <a:cs typeface="Calibri" panose="020F0502020204030204" pitchFamily="34" charset="0"/>
            </a:endParaRPr>
          </a:p>
          <a:p>
            <a:r>
              <a:rPr lang="en-US" b="1" i="1">
                <a:solidFill>
                  <a:schemeClr val="tx2"/>
                </a:solidFill>
                <a:latin typeface="Bookman Old Style" panose="02050604050505020204" pitchFamily="18" charset="0"/>
                <a:cs typeface="Calibri" panose="020F0502020204030204" pitchFamily="34" charset="0"/>
              </a:rPr>
              <a:t>P</a:t>
            </a:r>
            <a:r>
              <a:rPr lang="en-US" b="1" i="1" u="none" strike="noStrike" baseline="0">
                <a:solidFill>
                  <a:schemeClr val="tx2"/>
                </a:solidFill>
                <a:latin typeface="Bookman Old Style" panose="02050604050505020204" pitchFamily="18" charset="0"/>
                <a:cs typeface="Calibri" panose="020F0502020204030204" pitchFamily="34" charset="0"/>
              </a:rPr>
              <a:t>ublic Services Provided by Tax Administration</a:t>
            </a:r>
          </a:p>
          <a:p>
            <a:r>
              <a:rPr lang="en-US" sz="1400" b="0" i="0" u="none" strike="noStrike" baseline="0">
                <a:solidFill>
                  <a:schemeClr val="tx2"/>
                </a:solidFill>
                <a:latin typeface="Bookman Old Style" panose="02050604050505020204" pitchFamily="18" charset="0"/>
                <a:cs typeface="Calibri" panose="020F0502020204030204" pitchFamily="34" charset="0"/>
              </a:rPr>
              <a:t>1. Digital Services for Taxpayers </a:t>
            </a:r>
          </a:p>
          <a:p>
            <a:r>
              <a:rPr lang="en-US" sz="1400" b="0" i="0" u="none" strike="noStrike" baseline="0">
                <a:solidFill>
                  <a:schemeClr val="tx2"/>
                </a:solidFill>
                <a:latin typeface="Bookman Old Style" panose="02050604050505020204" pitchFamily="18" charset="0"/>
                <a:cs typeface="Calibri" panose="020F0502020204030204" pitchFamily="34" charset="0"/>
              </a:rPr>
              <a:t>2. </a:t>
            </a:r>
            <a:r>
              <a:rPr lang="en-US" sz="1400">
                <a:solidFill>
                  <a:schemeClr val="tx2"/>
                </a:solidFill>
                <a:latin typeface="Bookman Old Style" panose="02050604050505020204" pitchFamily="18" charset="0"/>
                <a:cs typeface="Calibri" panose="020F0502020204030204" pitchFamily="34" charset="0"/>
              </a:rPr>
              <a:t>Data Management and System Integration in Tax Administration</a:t>
            </a:r>
            <a:endParaRPr lang="en-US" sz="1400" b="0" i="0" u="none" strike="noStrike" baseline="0">
              <a:solidFill>
                <a:schemeClr val="tx2"/>
              </a:solidFill>
              <a:latin typeface="Bookman Old Style" panose="02050604050505020204" pitchFamily="18" charset="0"/>
              <a:cs typeface="Calibri" panose="020F0502020204030204" pitchFamily="34" charset="0"/>
            </a:endParaRPr>
          </a:p>
          <a:p>
            <a:r>
              <a:rPr lang="en-US" sz="1400" b="0" i="0" u="none" strike="noStrike" baseline="0">
                <a:solidFill>
                  <a:schemeClr val="tx2"/>
                </a:solidFill>
                <a:latin typeface="Bookman Old Style" panose="02050604050505020204" pitchFamily="18" charset="0"/>
                <a:cs typeface="Calibri" panose="020F0502020204030204" pitchFamily="34" charset="0"/>
              </a:rPr>
              <a:t>3. Transparency</a:t>
            </a:r>
          </a:p>
          <a:p>
            <a:r>
              <a:rPr lang="en-US" sz="1400" b="0" i="0" u="none" strike="noStrike" baseline="0">
                <a:solidFill>
                  <a:schemeClr val="tx2"/>
                </a:solidFill>
                <a:latin typeface="Bookman Old Style" panose="02050604050505020204" pitchFamily="18" charset="0"/>
                <a:cs typeface="Calibri" panose="020F0502020204030204" pitchFamily="34" charset="0"/>
              </a:rPr>
              <a:t>4</a:t>
            </a:r>
            <a:r>
              <a:rPr lang="en-US" sz="1400" i="0" strike="noStrike" baseline="0">
                <a:solidFill>
                  <a:schemeClr val="tx2"/>
                </a:solidFill>
                <a:latin typeface="Bookman Old Style" panose="02050604050505020204" pitchFamily="18" charset="0"/>
                <a:cs typeface="Calibri" panose="020F0502020204030204" pitchFamily="34" charset="0"/>
              </a:rPr>
              <a:t>. Tax Audits and </a:t>
            </a:r>
            <a:r>
              <a:rPr lang="en-US" sz="1400">
                <a:solidFill>
                  <a:schemeClr val="tx2"/>
                </a:solidFill>
                <a:latin typeface="Bookman Old Style" panose="02050604050505020204" pitchFamily="18" charset="0"/>
                <a:cs typeface="Calibri" panose="020F0502020204030204" pitchFamily="34" charset="0"/>
              </a:rPr>
              <a:t>R</a:t>
            </a:r>
            <a:r>
              <a:rPr lang="en-US" sz="1400" i="0" strike="noStrike" baseline="0">
                <a:solidFill>
                  <a:schemeClr val="tx2"/>
                </a:solidFill>
                <a:latin typeface="Bookman Old Style" panose="02050604050505020204" pitchFamily="18" charset="0"/>
                <a:cs typeface="Calibri" panose="020F0502020204030204" pitchFamily="34" charset="0"/>
              </a:rPr>
              <a:t>elated disputes</a:t>
            </a:r>
            <a:endParaRPr lang="en-US" sz="1400" b="1" u="sng">
              <a:solidFill>
                <a:schemeClr val="tx2"/>
              </a:solidFill>
              <a:latin typeface="Bookman Old Style" panose="02050604050505020204" pitchFamily="18" charset="0"/>
              <a:cs typeface="Calibri" panose="020F0502020204030204" pitchFamily="34" charset="0"/>
            </a:endParaRPr>
          </a:p>
          <a:p>
            <a:pPr>
              <a:lnSpc>
                <a:spcPct val="110000"/>
              </a:lnSpc>
              <a:spcAft>
                <a:spcPts val="300"/>
              </a:spcAft>
              <a:defRPr/>
            </a:pPr>
            <a:endParaRPr lang="en-US" sz="1400" b="1" u="sng">
              <a:solidFill>
                <a:schemeClr val="tx2"/>
              </a:solidFill>
              <a:latin typeface="Bookman Old Style" panose="02050604050505020204" pitchFamily="18" charset="0"/>
            </a:endParaRPr>
          </a:p>
          <a:p>
            <a:pPr>
              <a:lnSpc>
                <a:spcPct val="110000"/>
              </a:lnSpc>
              <a:spcAft>
                <a:spcPts val="300"/>
              </a:spcAft>
              <a:defRPr/>
            </a:pPr>
            <a:r>
              <a:rPr lang="en-US" sz="1400" b="1" u="sng">
                <a:solidFill>
                  <a:schemeClr val="tx2"/>
                </a:solidFill>
                <a:latin typeface="Bookman Old Style" panose="02050604050505020204" pitchFamily="18" charset="0"/>
              </a:rPr>
              <a:t>Data Collection: Pvt. Sector Experts</a:t>
            </a:r>
            <a:endParaRPr lang="en-GB" sz="1400" b="1" u="sng">
              <a:solidFill>
                <a:schemeClr val="tx2"/>
              </a:solidFill>
              <a:latin typeface="Bookman Old Style" panose="02050604050505020204" pitchFamily="18" charset="0"/>
            </a:endParaRPr>
          </a:p>
        </p:txBody>
      </p:sp>
      <p:sp>
        <p:nvSpPr>
          <p:cNvPr id="25" name="Rectangle 24">
            <a:extLst>
              <a:ext uri="{FF2B5EF4-FFF2-40B4-BE49-F238E27FC236}">
                <a16:creationId xmlns:a16="http://schemas.microsoft.com/office/drawing/2014/main" id="{8EA29C23-2F62-D510-71D4-6261924E8E57}"/>
              </a:ext>
            </a:extLst>
          </p:cNvPr>
          <p:cNvSpPr/>
          <p:nvPr/>
        </p:nvSpPr>
        <p:spPr>
          <a:xfrm>
            <a:off x="994704" y="2834739"/>
            <a:ext cx="2743200" cy="457200"/>
          </a:xfrm>
          <a:prstGeom prst="rect">
            <a:avLst/>
          </a:prstGeom>
          <a:gradFill>
            <a:gsLst>
              <a:gs pos="0">
                <a:schemeClr val="accent5"/>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lnSpc>
                <a:spcPct val="70000"/>
              </a:lnSpc>
            </a:pPr>
            <a:r>
              <a:rPr lang="en-GB" sz="2400" b="1">
                <a:solidFill>
                  <a:schemeClr val="bg1"/>
                </a:solidFill>
                <a:latin typeface="Bookman Old Style" panose="02050604050505020204" pitchFamily="18" charset="0"/>
              </a:rPr>
              <a:t>Pillar-I</a:t>
            </a:r>
          </a:p>
        </p:txBody>
      </p:sp>
      <p:sp>
        <p:nvSpPr>
          <p:cNvPr id="3" name="TextBox 2">
            <a:extLst>
              <a:ext uri="{FF2B5EF4-FFF2-40B4-BE49-F238E27FC236}">
                <a16:creationId xmlns:a16="http://schemas.microsoft.com/office/drawing/2014/main" id="{8C99C2E5-21AD-1C04-1D3E-E714A06B435D}"/>
              </a:ext>
            </a:extLst>
          </p:cNvPr>
          <p:cNvSpPr txBox="1"/>
          <p:nvPr/>
        </p:nvSpPr>
        <p:spPr>
          <a:xfrm>
            <a:off x="441494" y="897067"/>
            <a:ext cx="11488235" cy="1718020"/>
          </a:xfrm>
          <a:prstGeom prst="rect">
            <a:avLst/>
          </a:prstGeom>
          <a:ln w="12700">
            <a:solidFill>
              <a:schemeClr val="tx1"/>
            </a:solidFill>
            <a:prstDash val="dash"/>
          </a:ln>
        </p:spPr>
        <p:txBody>
          <a:bodyPr vert="horz" wrap="square" lIns="0" tIns="0" rIns="0" bIns="0" rtlCol="0" anchor="t" anchorCtr="0">
            <a:noAutofit/>
          </a:bodyPr>
          <a:lstStyle/>
          <a:p>
            <a:pPr marL="342900" indent="-342900" algn="just">
              <a:spcAft>
                <a:spcPts val="600"/>
              </a:spcAft>
              <a:buFont typeface="Arial" panose="020B0604020202020204" pitchFamily="34" charset="0"/>
              <a:buChar char="•"/>
            </a:pPr>
            <a:r>
              <a:rPr lang="en-US" sz="2000" b="1">
                <a:solidFill>
                  <a:schemeClr val="accent2"/>
                </a:solidFill>
                <a:latin typeface="Bookman Old Style" panose="02050604050505020204" pitchFamily="18" charset="0"/>
                <a:ea typeface="+mj-ea"/>
                <a:cs typeface="+mj-cs"/>
              </a:rPr>
              <a:t>Type of Taxes</a:t>
            </a:r>
            <a:r>
              <a:rPr lang="en-US" sz="2000">
                <a:solidFill>
                  <a:srgbClr val="00338D"/>
                </a:solidFill>
                <a:latin typeface="Bookman Old Style" panose="02050604050505020204" pitchFamily="18" charset="0"/>
                <a:ea typeface="+mj-ea"/>
                <a:cs typeface="+mj-cs"/>
              </a:rPr>
              <a:t>: </a:t>
            </a:r>
            <a:r>
              <a:rPr lang="en-US" sz="2000">
                <a:latin typeface="Bookman Old Style" panose="02050604050505020204" pitchFamily="18" charset="0"/>
              </a:rPr>
              <a:t>Corporate income-based taxes, Consumption taxes, Environment Tax and Social taxes and contributions</a:t>
            </a:r>
          </a:p>
          <a:p>
            <a:pPr marL="342900" indent="-342900" algn="just">
              <a:spcAft>
                <a:spcPts val="600"/>
              </a:spcAft>
              <a:buFont typeface="Arial" panose="020B0604020202020204" pitchFamily="34" charset="0"/>
              <a:buChar char="•"/>
            </a:pPr>
            <a:r>
              <a:rPr lang="en-US" sz="2000">
                <a:latin typeface="Bookman Old Style" panose="02050604050505020204" pitchFamily="18" charset="0"/>
              </a:rPr>
              <a:t>Taxes administered at multiple levels/local level- </a:t>
            </a:r>
            <a:r>
              <a:rPr lang="en-US" sz="2000" b="1">
                <a:solidFill>
                  <a:schemeClr val="accent2"/>
                </a:solidFill>
                <a:latin typeface="Bookman Old Style" panose="02050604050505020204" pitchFamily="18" charset="0"/>
              </a:rPr>
              <a:t>Tax in </a:t>
            </a:r>
            <a:r>
              <a:rPr lang="en-US" sz="2000" b="1">
                <a:solidFill>
                  <a:schemeClr val="accent2"/>
                </a:solidFill>
                <a:latin typeface="Bookman Old Style" panose="02050604050505020204" pitchFamily="18" charset="0"/>
                <a:ea typeface="+mj-ea"/>
                <a:cs typeface="+mj-cs"/>
              </a:rPr>
              <a:t>Largest city (Delhi) for data collection through expert consultation</a:t>
            </a:r>
            <a:endParaRPr lang="en-US" sz="2000" b="1">
              <a:solidFill>
                <a:schemeClr val="accent2"/>
              </a:solidFill>
              <a:latin typeface="Bookman Old Style" panose="02050604050505020204" pitchFamily="18" charset="0"/>
            </a:endParaRPr>
          </a:p>
          <a:p>
            <a:pPr marL="342900" indent="-342900" algn="just">
              <a:spcAft>
                <a:spcPts val="600"/>
              </a:spcAft>
              <a:buFont typeface="Arial" panose="020B0604020202020204" pitchFamily="34" charset="0"/>
              <a:buChar char="•"/>
            </a:pPr>
            <a:r>
              <a:rPr lang="en-US" sz="2000">
                <a:latin typeface="Bookman Old Style" panose="02050604050505020204" pitchFamily="18" charset="0"/>
              </a:rPr>
              <a:t>Tax </a:t>
            </a:r>
            <a:r>
              <a:rPr lang="en-US" sz="2000" b="1">
                <a:solidFill>
                  <a:schemeClr val="accent2"/>
                </a:solidFill>
                <a:latin typeface="Bookman Old Style" panose="02050604050505020204" pitchFamily="18" charset="0"/>
              </a:rPr>
              <a:t>resident </a:t>
            </a:r>
            <a:r>
              <a:rPr lang="en-US" sz="2000">
                <a:latin typeface="Bookman Old Style" panose="02050604050505020204" pitchFamily="18" charset="0"/>
              </a:rPr>
              <a:t>of economy</a:t>
            </a:r>
          </a:p>
        </p:txBody>
      </p:sp>
      <p:sp>
        <p:nvSpPr>
          <p:cNvPr id="4" name="Rectangle 3">
            <a:extLst>
              <a:ext uri="{FF2B5EF4-FFF2-40B4-BE49-F238E27FC236}">
                <a16:creationId xmlns:a16="http://schemas.microsoft.com/office/drawing/2014/main" id="{3F44E764-8C07-9243-2FBA-A811CA0D43E0}"/>
              </a:ext>
            </a:extLst>
          </p:cNvPr>
          <p:cNvSpPr/>
          <p:nvPr/>
        </p:nvSpPr>
        <p:spPr>
          <a:xfrm>
            <a:off x="4753111" y="2834739"/>
            <a:ext cx="2743200" cy="457200"/>
          </a:xfrm>
          <a:prstGeom prst="rect">
            <a:avLst/>
          </a:prstGeom>
          <a:gradFill>
            <a:gsLst>
              <a:gs pos="0">
                <a:schemeClr val="accent5"/>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lnSpc>
                <a:spcPct val="70000"/>
              </a:lnSpc>
            </a:pPr>
            <a:r>
              <a:rPr lang="en-GB" sz="2400" b="1">
                <a:solidFill>
                  <a:schemeClr val="bg1"/>
                </a:solidFill>
                <a:latin typeface="Bookman Old Style" panose="02050604050505020204" pitchFamily="18" charset="0"/>
              </a:rPr>
              <a:t>Pillar-II</a:t>
            </a:r>
          </a:p>
        </p:txBody>
      </p:sp>
      <p:sp>
        <p:nvSpPr>
          <p:cNvPr id="5" name="Rectangle 4">
            <a:extLst>
              <a:ext uri="{FF2B5EF4-FFF2-40B4-BE49-F238E27FC236}">
                <a16:creationId xmlns:a16="http://schemas.microsoft.com/office/drawing/2014/main" id="{D5D78CC9-AE1C-2486-1347-DE14ABC69DF3}"/>
              </a:ext>
            </a:extLst>
          </p:cNvPr>
          <p:cNvSpPr/>
          <p:nvPr/>
        </p:nvSpPr>
        <p:spPr>
          <a:xfrm>
            <a:off x="8602659" y="2834739"/>
            <a:ext cx="2743200" cy="457200"/>
          </a:xfrm>
          <a:prstGeom prst="rect">
            <a:avLst/>
          </a:prstGeom>
          <a:gradFill>
            <a:gsLst>
              <a:gs pos="0">
                <a:schemeClr val="accent5"/>
              </a:gs>
              <a:gs pos="100000">
                <a:schemeClr val="accent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lnSpc>
                <a:spcPct val="70000"/>
              </a:lnSpc>
            </a:pPr>
            <a:r>
              <a:rPr lang="en-GB" sz="2400" b="1">
                <a:solidFill>
                  <a:schemeClr val="bg1"/>
                </a:solidFill>
                <a:latin typeface="Bookman Old Style" panose="02050604050505020204" pitchFamily="18" charset="0"/>
              </a:rPr>
              <a:t>Pillar-III</a:t>
            </a:r>
          </a:p>
        </p:txBody>
      </p:sp>
      <p:sp>
        <p:nvSpPr>
          <p:cNvPr id="8" name="TextBox 7">
            <a:extLst>
              <a:ext uri="{FF2B5EF4-FFF2-40B4-BE49-F238E27FC236}">
                <a16:creationId xmlns:a16="http://schemas.microsoft.com/office/drawing/2014/main" id="{F35848DC-62DA-3FBC-FEB2-839606D317BA}"/>
              </a:ext>
            </a:extLst>
          </p:cNvPr>
          <p:cNvSpPr txBox="1"/>
          <p:nvPr/>
        </p:nvSpPr>
        <p:spPr>
          <a:xfrm>
            <a:off x="437911" y="6399593"/>
            <a:ext cx="11010903" cy="267907"/>
          </a:xfrm>
          <a:prstGeom prst="rect">
            <a:avLst/>
          </a:prstGeom>
        </p:spPr>
        <p:txBody>
          <a:bodyPr vert="horz" wrap="square" lIns="0" tIns="0" rIns="0" bIns="0" rtlCol="0" anchor="t" anchorCtr="0">
            <a:noAutofit/>
          </a:bodyPr>
          <a:lstStyle/>
          <a:p>
            <a:pPr marL="0" marR="0" lvl="0" indent="0" algn="l" defTabSz="914400" rtl="0" eaLnBrk="1" fontAlgn="auto" latinLnBrk="0" hangingPunct="1">
              <a:lnSpc>
                <a:spcPct val="110000"/>
              </a:lnSpc>
              <a:spcBef>
                <a:spcPts val="0"/>
              </a:spcBef>
              <a:spcAft>
                <a:spcPts val="300"/>
              </a:spcAft>
              <a:buClrTx/>
              <a:buSzTx/>
              <a:buFontTx/>
              <a:buNone/>
              <a:tabLst/>
              <a:defRPr/>
            </a:pPr>
            <a:r>
              <a:rPr lang="en-US" sz="1400">
                <a:solidFill>
                  <a:schemeClr val="tx2"/>
                </a:solidFill>
                <a:latin typeface="Bookman Old Style" panose="02050604050505020204" pitchFamily="18" charset="0"/>
              </a:rPr>
              <a:t>*Time to review tax dispute collected through consultation with experts because of limited experience with firms</a:t>
            </a:r>
            <a:endParaRPr lang="en-GB" sz="1400">
              <a:solidFill>
                <a:schemeClr val="tx2"/>
              </a:solidFill>
              <a:latin typeface="Bookman Old Style" panose="02050604050505020204" pitchFamily="18" charset="0"/>
            </a:endParaRPr>
          </a:p>
        </p:txBody>
      </p:sp>
    </p:spTree>
    <p:extLst>
      <p:ext uri="{BB962C8B-B14F-4D97-AF65-F5344CB8AC3E}">
        <p14:creationId xmlns:p14="http://schemas.microsoft.com/office/powerpoint/2010/main" val="398283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D16BA6E-5571-555E-0319-30BC3E051D08}"/>
              </a:ext>
            </a:extLst>
          </p:cNvPr>
          <p:cNvSpPr txBox="1">
            <a:spLocks/>
          </p:cNvSpPr>
          <p:nvPr/>
        </p:nvSpPr>
        <p:spPr>
          <a:xfrm>
            <a:off x="728010" y="491310"/>
            <a:ext cx="10195200" cy="533400"/>
          </a:xfrm>
          <a:prstGeom prst="rect">
            <a:avLst/>
          </a:prstGeom>
        </p:spPr>
        <p:txBody>
          <a:bodyPr vert="horz" lIns="91440" tIns="45720" rIns="91440" bIns="45720" rtlCol="0" anchor="ctr">
            <a:noAutofit/>
          </a:bodyPr>
          <a:lstStyle>
            <a:defPPr>
              <a:defRPr lang="en-US"/>
            </a:defPPr>
            <a:lvl1pPr marR="0" lvl="0" indent="0" fontAlgn="auto">
              <a:lnSpc>
                <a:spcPct val="70000"/>
              </a:lnSpc>
              <a:spcBef>
                <a:spcPct val="0"/>
              </a:spcBef>
              <a:spcAft>
                <a:spcPts val="0"/>
              </a:spcAft>
              <a:buClrTx/>
              <a:buSzTx/>
              <a:buFontTx/>
              <a:buNone/>
              <a:tabLst/>
              <a:defRPr kumimoji="0" sz="3600" b="1" i="0" u="none" strike="noStrike" cap="none" spc="0" normalizeH="0" baseline="0">
                <a:ln>
                  <a:noFill/>
                </a:ln>
                <a:solidFill>
                  <a:srgbClr val="00338D"/>
                </a:solidFill>
                <a:effectLst/>
                <a:uLnTx/>
                <a:uFillTx/>
                <a:latin typeface="Bookman Old Style" panose="02050604050505020204" pitchFamily="18" charset="0"/>
                <a:ea typeface="+mj-ea"/>
                <a:cs typeface="+mj-cs"/>
              </a:defRPr>
            </a:lvl1pPr>
          </a:lstStyle>
          <a:p>
            <a:r>
              <a:rPr lang="en-US"/>
              <a:t>Types of Experts Consulted</a:t>
            </a:r>
          </a:p>
        </p:txBody>
      </p:sp>
      <p:graphicFrame>
        <p:nvGraphicFramePr>
          <p:cNvPr id="4" name="Table 4">
            <a:extLst>
              <a:ext uri="{FF2B5EF4-FFF2-40B4-BE49-F238E27FC236}">
                <a16:creationId xmlns:a16="http://schemas.microsoft.com/office/drawing/2014/main" id="{11DB5ED3-FA72-8BA1-6342-FD1ECDAFF6EF}"/>
              </a:ext>
            </a:extLst>
          </p:cNvPr>
          <p:cNvGraphicFramePr>
            <a:graphicFrameLocks noGrp="1"/>
          </p:cNvGraphicFramePr>
          <p:nvPr>
            <p:extLst>
              <p:ext uri="{D42A27DB-BD31-4B8C-83A1-F6EECF244321}">
                <p14:modId xmlns:p14="http://schemas.microsoft.com/office/powerpoint/2010/main" val="1724001764"/>
              </p:ext>
            </p:extLst>
          </p:nvPr>
        </p:nvGraphicFramePr>
        <p:xfrm>
          <a:off x="394193" y="1494025"/>
          <a:ext cx="11183008" cy="3291840"/>
        </p:xfrm>
        <a:graphic>
          <a:graphicData uri="http://schemas.openxmlformats.org/drawingml/2006/table">
            <a:tbl>
              <a:tblPr>
                <a:tableStyleId>{5C22544A-7EE6-4342-B048-85BDC9FD1C3A}</a:tableStyleId>
              </a:tblPr>
              <a:tblGrid>
                <a:gridCol w="4310060">
                  <a:extLst>
                    <a:ext uri="{9D8B030D-6E8A-4147-A177-3AD203B41FA5}">
                      <a16:colId xmlns:a16="http://schemas.microsoft.com/office/drawing/2014/main" val="1561968601"/>
                    </a:ext>
                  </a:extLst>
                </a:gridCol>
                <a:gridCol w="6872948">
                  <a:extLst>
                    <a:ext uri="{9D8B030D-6E8A-4147-A177-3AD203B41FA5}">
                      <a16:colId xmlns:a16="http://schemas.microsoft.com/office/drawing/2014/main" val="2797644959"/>
                    </a:ext>
                  </a:extLst>
                </a:gridCol>
              </a:tblGrid>
              <a:tr h="580638">
                <a:tc>
                  <a:txBody>
                    <a:bodyPr/>
                    <a:lstStyle/>
                    <a:p>
                      <a:pPr algn="just"/>
                      <a:r>
                        <a:rPr lang="en-US" sz="1800" b="1" i="0" u="none" strike="noStrike" kern="1200" baseline="0" dirty="0">
                          <a:solidFill>
                            <a:schemeClr val="accent2"/>
                          </a:solidFill>
                          <a:latin typeface="Bookman Old Style" panose="02050604050505020204" pitchFamily="18" charset="0"/>
                          <a:ea typeface="+mn-ea"/>
                          <a:cs typeface="+mn-cs"/>
                        </a:rPr>
                        <a:t>Expert’s Professions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377"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Bookman Old Style" panose="02050604050505020204" pitchFamily="18" charset="0"/>
                          <a:ea typeface="+mn-ea"/>
                          <a:cs typeface="+mn-cs"/>
                        </a:rPr>
                        <a:t>Tax advisors, consultants, accountants, lawyers, specialists, auditors, etc.</a:t>
                      </a:r>
                      <a:endParaRPr lang="en-US" sz="1800" dirty="0">
                        <a:latin typeface="Bookman Old Style" panose="0205060405050502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9545728"/>
                  </a:ext>
                </a:extLst>
              </a:tr>
              <a:tr h="370840">
                <a:tc>
                  <a:txBody>
                    <a:bodyPr/>
                    <a:lstStyle/>
                    <a:p>
                      <a:pPr algn="just"/>
                      <a:r>
                        <a:rPr lang="en-US" sz="1800" b="1" i="0" u="none" strike="noStrike" kern="1200" baseline="0" dirty="0">
                          <a:solidFill>
                            <a:schemeClr val="accent2"/>
                          </a:solidFill>
                          <a:latin typeface="Bookman Old Style" panose="02050604050505020204" pitchFamily="18" charset="0"/>
                          <a:ea typeface="+mn-ea"/>
                          <a:cs typeface="+mn-cs"/>
                        </a:rPr>
                        <a:t>Areas of Specialization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377" rtl="0" eaLnBrk="1" fontAlgn="auto" latinLnBrk="0" hangingPunct="1">
                        <a:lnSpc>
                          <a:spcPct val="100000"/>
                        </a:lnSpc>
                        <a:spcBef>
                          <a:spcPts val="0"/>
                        </a:spcBef>
                        <a:spcAft>
                          <a:spcPts val="0"/>
                        </a:spcAft>
                        <a:buClrTx/>
                        <a:buSzTx/>
                        <a:buFontTx/>
                        <a:buNone/>
                        <a:tabLst/>
                        <a:defRPr/>
                      </a:pPr>
                      <a:r>
                        <a:rPr lang="en-US" sz="1800" b="0" i="0" u="none" strike="noStrike" kern="1200" baseline="0" dirty="0">
                          <a:solidFill>
                            <a:schemeClr val="dk1"/>
                          </a:solidFill>
                          <a:latin typeface="Bookman Old Style" panose="02050604050505020204" pitchFamily="18" charset="0"/>
                          <a:ea typeface="+mn-ea"/>
                          <a:cs typeface="+mn-cs"/>
                        </a:rPr>
                        <a:t>Accounting, tax reporting and compliance; corporate tax law; environmental tax law; indirect taxation; tax administration law; tax dispute resolution; tax registration and deregistration procedures; tax review and enforcement; labor taxes and social contributions; etc.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292643"/>
                  </a:ext>
                </a:extLst>
              </a:tr>
              <a:tr h="370840">
                <a:tc>
                  <a:txBody>
                    <a:bodyPr/>
                    <a:lstStyle/>
                    <a:p>
                      <a:pPr algn="l"/>
                      <a:r>
                        <a:rPr lang="en-US" sz="1800" b="1" i="0" u="none" strike="noStrike" kern="1200" baseline="0">
                          <a:solidFill>
                            <a:schemeClr val="accent2"/>
                          </a:solidFill>
                          <a:latin typeface="Bookman Old Style" panose="02050604050505020204" pitchFamily="18" charset="0"/>
                          <a:ea typeface="+mn-ea"/>
                          <a:cs typeface="+mn-cs"/>
                        </a:rPr>
                        <a:t>Assessment of Experts’ Knowledge and Experience Related to Regulations, Services, and Processes in Taxation</a:t>
                      </a:r>
                      <a:endParaRPr lang="en-US" sz="1800" b="1" i="0" u="none" strike="noStrike" kern="1200" baseline="0" dirty="0">
                        <a:solidFill>
                          <a:schemeClr val="accent2"/>
                        </a:solidFill>
                        <a:latin typeface="Bookman Old Style" panose="02050604050505020204"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dirty="0">
                          <a:latin typeface="Bookman Old Style" panose="02050604050505020204" pitchFamily="18" charset="0"/>
                        </a:rPr>
                        <a:t>Years of experience in selected areas of specialization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1945326"/>
                  </a:ext>
                </a:extLst>
              </a:tr>
            </a:tbl>
          </a:graphicData>
        </a:graphic>
      </p:graphicFrame>
    </p:spTree>
    <p:extLst>
      <p:ext uri="{BB962C8B-B14F-4D97-AF65-F5344CB8AC3E}">
        <p14:creationId xmlns:p14="http://schemas.microsoft.com/office/powerpoint/2010/main" val="308809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ONTUSED" val="KPMGFONT"/>
  <p:tag name="CREATEDBY" val="Global PowerPoint Toolbar"/>
  <p:tag name="TYPE" val="ScreenWide"/>
  <p:tag name="KEYWORD" val="SCREENWIDE"/>
  <p:tag name="TOOLBARVERSION" val="6.0"/>
  <p:tag name="TEMPLATEVERSION" val="26/05/2022 11:01:00"/>
</p:tagLst>
</file>

<file path=ppt/tags/tag10.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1.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2.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3.xml><?xml version="1.0" encoding="utf-8"?>
<p:tagLst xmlns:a="http://schemas.openxmlformats.org/drawingml/2006/main" xmlns:r="http://schemas.openxmlformats.org/officeDocument/2006/relationships" xmlns:p="http://schemas.openxmlformats.org/presentationml/2006/main">
  <p:tag name="ADV_COPYRIGHT" val="TRUE"/>
</p:tagLst>
</file>

<file path=ppt/tags/tag14.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5.xml><?xml version="1.0" encoding="utf-8"?>
<p:tagLst xmlns:a="http://schemas.openxmlformats.org/drawingml/2006/main" xmlns:r="http://schemas.openxmlformats.org/officeDocument/2006/relationships" xmlns:p="http://schemas.openxmlformats.org/presentationml/2006/main">
  <p:tag name="ADV_COPYRIGHT" val="TRUE"/>
</p:tagLst>
</file>

<file path=ppt/tags/tag16.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7.xml><?xml version="1.0" encoding="utf-8"?>
<p:tagLst xmlns:a="http://schemas.openxmlformats.org/drawingml/2006/main" xmlns:r="http://schemas.openxmlformats.org/officeDocument/2006/relationships" xmlns:p="http://schemas.openxmlformats.org/presentationml/2006/main">
  <p:tag name="ADV_COPYRIGHT" val="TRUE"/>
</p:tagLst>
</file>

<file path=ppt/tags/tag18.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19.xml><?xml version="1.0" encoding="utf-8"?>
<p:tagLst xmlns:a="http://schemas.openxmlformats.org/drawingml/2006/main" xmlns:r="http://schemas.openxmlformats.org/officeDocument/2006/relationships" xmlns:p="http://schemas.openxmlformats.org/presentationml/2006/main">
  <p:tag name="ADV_COPYRIGHT" val="TRUE"/>
</p:tagLst>
</file>

<file path=ppt/tags/tag2.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20.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21.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22.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23.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24.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25.xml><?xml version="1.0" encoding="utf-8"?>
<p:tagLst xmlns:a="http://schemas.openxmlformats.org/drawingml/2006/main" xmlns:r="http://schemas.openxmlformats.org/officeDocument/2006/relationships" xmlns:p="http://schemas.openxmlformats.org/presentationml/2006/main">
  <p:tag name="BACKUPNAME" val="KMA1D1FEAF:R001:C001"/>
  <p:tag name="LEFT" val="41"/>
  <p:tag name="PRIORNAME" val="KMA1D1FEAF"/>
  <p:tag name="AUTHOR" val="KMA"/>
  <p:tag name="NUMBEROFROWS" val=" 1"/>
  <p:tag name="NUMBEROFCOLUMNS" val=" 1"/>
  <p:tag name="TABLEVERSION" val="3.00"/>
  <p:tag name="TABLEINFO" val="RW:R001;LK=False|RW:R001;ST=1|RW:R001;RH=1|CL:C001;LK=False|CL:C001;ST=1|CL:C001;CW=1"/>
  <p:tag name="BAINBULLET" val="True"/>
</p:tagLst>
</file>

<file path=ppt/tags/tag3.xml><?xml version="1.0" encoding="utf-8"?>
<p:tagLst xmlns:a="http://schemas.openxmlformats.org/drawingml/2006/main" xmlns:r="http://schemas.openxmlformats.org/officeDocument/2006/relationships" xmlns:p="http://schemas.openxmlformats.org/presentationml/2006/main">
  <p:tag name="ADV_COPYRIGHT" val="TRUE"/>
</p:tagLst>
</file>

<file path=ppt/tags/tag4.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5.xml><?xml version="1.0" encoding="utf-8"?>
<p:tagLst xmlns:a="http://schemas.openxmlformats.org/drawingml/2006/main" xmlns:r="http://schemas.openxmlformats.org/officeDocument/2006/relationships" xmlns:p="http://schemas.openxmlformats.org/presentationml/2006/main">
  <p:tag name="ADV_COPYRIGHT" val="TRUE"/>
</p:tagLst>
</file>

<file path=ppt/tags/tag6.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7.xml><?xml version="1.0" encoding="utf-8"?>
<p:tagLst xmlns:a="http://schemas.openxmlformats.org/drawingml/2006/main" xmlns:r="http://schemas.openxmlformats.org/officeDocument/2006/relationships" xmlns:p="http://schemas.openxmlformats.org/presentationml/2006/main">
  <p:tag name="ADV_COPYRIGHT" val="TRUE"/>
</p:tagLst>
</file>

<file path=ppt/tags/tag8.xml><?xml version="1.0" encoding="utf-8"?>
<p:tagLst xmlns:a="http://schemas.openxmlformats.org/drawingml/2006/main" xmlns:r="http://schemas.openxmlformats.org/officeDocument/2006/relationships" xmlns:p="http://schemas.openxmlformats.org/presentationml/2006/main">
  <p:tag name="DOCUMENTCLASSIFICATION" val="TRUE"/>
</p:tagLst>
</file>

<file path=ppt/tags/tag9.xml><?xml version="1.0" encoding="utf-8"?>
<p:tagLst xmlns:a="http://schemas.openxmlformats.org/drawingml/2006/main" xmlns:r="http://schemas.openxmlformats.org/officeDocument/2006/relationships" xmlns:p="http://schemas.openxmlformats.org/presentationml/2006/main">
  <p:tag name="ADV_COPYRIGHT" val="TRUE"/>
</p:tagLst>
</file>

<file path=ppt/theme/theme1.xml><?xml version="1.0" encoding="utf-8"?>
<a:theme xmlns:a="http://schemas.openxmlformats.org/drawingml/2006/main" name="KPMG Widescreen [16:9] Feb 2022">
  <a:themeElements>
    <a:clrScheme name="KPMG_MAR">
      <a:dk1>
        <a:srgbClr val="000000"/>
      </a:dk1>
      <a:lt1>
        <a:srgbClr val="FFFFFF"/>
      </a:lt1>
      <a:dk2>
        <a:srgbClr val="00338D"/>
      </a:dk2>
      <a:lt2>
        <a:srgbClr val="E5E5E5"/>
      </a:lt2>
      <a:accent1>
        <a:srgbClr val="1E49E2"/>
      </a:accent1>
      <a:accent2>
        <a:srgbClr val="00338D"/>
      </a:accent2>
      <a:accent3>
        <a:srgbClr val="0C233C"/>
      </a:accent3>
      <a:accent4>
        <a:srgbClr val="00B8F5"/>
      </a:accent4>
      <a:accent5>
        <a:srgbClr val="7213EA"/>
      </a:accent5>
      <a:accent6>
        <a:srgbClr val="FD349C"/>
      </a:accent6>
      <a:hlink>
        <a:srgbClr val="00B8F5"/>
      </a:hlink>
      <a:folHlink>
        <a:srgbClr val="098E7E"/>
      </a:folHlink>
    </a:clrScheme>
    <a:fontScheme name="Custom 49">
      <a:majorFont>
        <a:latin typeface="KPMG Bold"/>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54610" tIns="54610" rIns="54610" bIns="54610" rtlCol="0" anchor="ctr"/>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0" tIns="0" rIns="0" bIns="0" rtlCol="0" anchor="t" anchorCtr="0">
        <a:noAutofit/>
      </a:bodyPr>
      <a:lstStyle>
        <a:defPPr algn="l">
          <a:spcAft>
            <a:spcPts val="600"/>
          </a:spcAft>
          <a:defRPr sz="1500" b="1" dirty="0" smtClean="0">
            <a:solidFill>
              <a:schemeClr val="tx2"/>
            </a:solidFill>
          </a:defRPr>
        </a:defPPr>
      </a:lstStyle>
    </a:txDef>
  </a:objectDefaults>
  <a:extraClrSchemeLst/>
  <a:custClrLst>
    <a:custClr name="KPMG Blue">
      <a:srgbClr val="00338D"/>
    </a:custClr>
    <a:custClr name="Pacific Blue">
      <a:srgbClr val="00B8F5"/>
    </a:custClr>
    <a:custClr name="Cobalt Blue">
      <a:srgbClr val="1E49E2"/>
    </a:custClr>
    <a:custClr name="Blue">
      <a:srgbClr val="76D2FF"/>
    </a:custClr>
    <a:custClr name="Purple">
      <a:srgbClr val="7213EA"/>
    </a:custClr>
    <a:custClr name="Light Purple">
      <a:srgbClr val="B497FF"/>
    </a:custClr>
    <a:custClr name="Dark Green">
      <a:srgbClr val="098E7E"/>
    </a:custClr>
    <a:custClr name="Green">
      <a:srgbClr val="00C0AE"/>
    </a:custClr>
    <a:custClr name="Dark Pink">
      <a:srgbClr val="AB0D82"/>
    </a:custClr>
    <a:custClr name="Pink">
      <a:srgbClr val="FD349C"/>
    </a:custClr>
    <a:custClr name="Light Pink">
      <a:srgbClr val="FFA3DA"/>
    </a:custClr>
    <a:custClr name="Grey 2">
      <a:srgbClr val="666666"/>
    </a:custClr>
    <a:custClr name="Dark Purple">
      <a:srgbClr val="510DBC"/>
    </a:custClr>
  </a:custClrLst>
  <a:extLst>
    <a:ext uri="{05A4C25C-085E-4340-85A3-A5531E510DB2}">
      <thm15:themeFamily xmlns:thm15="http://schemas.microsoft.com/office/thememl/2012/main" name="KPMG Widescreen Standard Template.potx" id="{0D07B9DA-DB2F-4A1F-8CAC-6FD7C4A19BFD}" vid="{9D8C322F-4652-47D4-9D05-B3D11C31107F}"/>
    </a:ext>
  </a:extLst>
</a:theme>
</file>

<file path=ppt/theme/theme2.xml><?xml version="1.0" encoding="utf-8"?>
<a:theme xmlns:a="http://schemas.openxmlformats.org/drawingml/2006/main" name="1_KPMG Widescreen [16:9] Feb 2022">
  <a:themeElements>
    <a:clrScheme name="KPMG_MAR">
      <a:dk1>
        <a:srgbClr val="000000"/>
      </a:dk1>
      <a:lt1>
        <a:srgbClr val="FFFFFF"/>
      </a:lt1>
      <a:dk2>
        <a:srgbClr val="00338D"/>
      </a:dk2>
      <a:lt2>
        <a:srgbClr val="E5E5E5"/>
      </a:lt2>
      <a:accent1>
        <a:srgbClr val="1E49E2"/>
      </a:accent1>
      <a:accent2>
        <a:srgbClr val="00338D"/>
      </a:accent2>
      <a:accent3>
        <a:srgbClr val="0C233C"/>
      </a:accent3>
      <a:accent4>
        <a:srgbClr val="00B8F5"/>
      </a:accent4>
      <a:accent5>
        <a:srgbClr val="7213EA"/>
      </a:accent5>
      <a:accent6>
        <a:srgbClr val="FD349C"/>
      </a:accent6>
      <a:hlink>
        <a:srgbClr val="00B8F5"/>
      </a:hlink>
      <a:folHlink>
        <a:srgbClr val="098E7E"/>
      </a:folHlink>
    </a:clrScheme>
    <a:fontScheme name="Custom 49">
      <a:majorFont>
        <a:latin typeface="KPMG Bold"/>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54610" tIns="54610" rIns="54610" bIns="54610" rtlCol="0" anchor="ctr"/>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0" tIns="0" rIns="0" bIns="0" rtlCol="0" anchor="t" anchorCtr="0">
        <a:noAutofit/>
      </a:bodyPr>
      <a:lstStyle>
        <a:defPPr algn="l">
          <a:spcAft>
            <a:spcPts val="600"/>
          </a:spcAft>
          <a:defRPr sz="1500" b="1" dirty="0" smtClean="0">
            <a:solidFill>
              <a:schemeClr val="tx2"/>
            </a:solidFill>
          </a:defRPr>
        </a:defPPr>
      </a:lstStyle>
    </a:txDef>
  </a:objectDefaults>
  <a:extraClrSchemeLst/>
  <a:custClrLst>
    <a:custClr name="KPMG Blue">
      <a:srgbClr val="00338D"/>
    </a:custClr>
    <a:custClr name="Pacific Blue">
      <a:srgbClr val="00B8F5"/>
    </a:custClr>
    <a:custClr name="Cobalt Blue">
      <a:srgbClr val="1E49E2"/>
    </a:custClr>
    <a:custClr name="Blue">
      <a:srgbClr val="76D2FF"/>
    </a:custClr>
    <a:custClr name="Purple">
      <a:srgbClr val="7213EA"/>
    </a:custClr>
    <a:custClr name="Light Purple">
      <a:srgbClr val="B497FF"/>
    </a:custClr>
    <a:custClr name="Dark Green">
      <a:srgbClr val="098E7E"/>
    </a:custClr>
    <a:custClr name="Green">
      <a:srgbClr val="00C0AE"/>
    </a:custClr>
    <a:custClr name="Dark Pink">
      <a:srgbClr val="AB0D82"/>
    </a:custClr>
    <a:custClr name="Pink">
      <a:srgbClr val="FD349C"/>
    </a:custClr>
    <a:custClr name="Light Pink">
      <a:srgbClr val="FFA3DA"/>
    </a:custClr>
    <a:custClr name="Grey 2">
      <a:srgbClr val="666666"/>
    </a:custClr>
    <a:custClr name="Dark Purple">
      <a:srgbClr val="510DBC"/>
    </a:custClr>
  </a:custClrLst>
  <a:extLst>
    <a:ext uri="{05A4C25C-085E-4340-85A3-A5531E510DB2}">
      <thm15:themeFamily xmlns:thm15="http://schemas.microsoft.com/office/thememl/2012/main" name="KPMG Widescreen Standard Template.potx" id="{0D07B9DA-DB2F-4A1F-8CAC-6FD7C4A19BFD}" vid="{9D8C322F-4652-47D4-9D05-B3D11C31107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eff24bb-2089-4400-8c8e-f71e680378b2}" enabled="0" method="" siteId="{deff24bb-2089-4400-8c8e-f71e680378b2}" removed="1"/>
</clbl:labelList>
</file>

<file path=docProps/app.xml><?xml version="1.0" encoding="utf-8"?>
<Properties xmlns="http://schemas.openxmlformats.org/officeDocument/2006/extended-properties" xmlns:vt="http://schemas.openxmlformats.org/officeDocument/2006/docPropsVTypes">
  <Template/>
  <TotalTime>899</TotalTime>
  <Words>802</Words>
  <Application>Microsoft Office PowerPoint</Application>
  <PresentationFormat>Widescreen</PresentationFormat>
  <Paragraphs>173</Paragraphs>
  <Slides>12</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Bookman Old Style</vt:lpstr>
      <vt:lpstr>Calibri</vt:lpstr>
      <vt:lpstr>Univers 45 Light</vt:lpstr>
      <vt:lpstr>Courier New</vt:lpstr>
      <vt:lpstr>KPMG Bold</vt:lpstr>
      <vt:lpstr>Wingdings</vt:lpstr>
      <vt:lpstr>KPMG Widescreen [16:9] Feb 2022</vt:lpstr>
      <vt:lpstr>1_KPMG Widescreen [16:9] Feb 2022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Taxation assessment areas</vt:lpstr>
      <vt:lpstr>PowerPoint Presentation</vt:lpstr>
      <vt:lpstr>PowerPoint Presentation</vt:lpstr>
      <vt:lpstr>Thank You</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Ready (B- Ready) by World Bank</dc:title>
  <dc:creator>Kansal, Bhawna</dc:creator>
  <cp:lastModifiedBy>HP</cp:lastModifiedBy>
  <cp:revision>4</cp:revision>
  <dcterms:created xsi:type="dcterms:W3CDTF">2023-12-04T06:58:15Z</dcterms:created>
  <dcterms:modified xsi:type="dcterms:W3CDTF">2025-07-12T07:45:59Z</dcterms:modified>
  <cp:category>KPMG Public</cp:category>
</cp:coreProperties>
</file>